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layout3.xml" ContentType="application/vnd.openxmlformats-officedocument.drawingml.diagramLayout+xml"/>
  <Override PartName="/ppt/diagrams/data4.xml" ContentType="application/vnd.openxmlformats-officedocument.drawingml.diagramData+xml"/>
  <Override PartName="/ppt/diagrams/data5.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diagrams/colors5.xml" ContentType="application/vnd.openxmlformats-officedocument.drawingml.diagramColors+xml"/>
  <Override PartName="/ppt/diagrams/colors6.xml" ContentType="application/vnd.openxmlformats-officedocument.drawingml.diagramColor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diagrams/colors4.xml" ContentType="application/vnd.openxmlformats-officedocument.drawingml.diagramColors+xml"/>
  <Override PartName="/ppt/diagrams/quickStyle6.xml" ContentType="application/vnd.openxmlformats-officedocument.drawingml.diagramStyl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diagrams/colors2.xml" ContentType="application/vnd.openxmlformats-officedocument.drawingml.diagramColors+xml"/>
  <Override PartName="/ppt/diagrams/quickStyle5.xml" ContentType="application/vnd.openxmlformats-officedocument.drawingml.diagramStyl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diagrams/layout4.xml" ContentType="application/vnd.openxmlformats-officedocument.drawingml.diagram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89" r:id="rId8"/>
    <p:sldId id="262" r:id="rId9"/>
    <p:sldId id="263" r:id="rId10"/>
    <p:sldId id="264" r:id="rId11"/>
    <p:sldId id="265" r:id="rId12"/>
    <p:sldId id="266" r:id="rId13"/>
    <p:sldId id="267" r:id="rId14"/>
    <p:sldId id="268" r:id="rId15"/>
    <p:sldId id="288" r:id="rId16"/>
    <p:sldId id="269" r:id="rId17"/>
    <p:sldId id="270" r:id="rId18"/>
    <p:sldId id="271" r:id="rId19"/>
    <p:sldId id="272" r:id="rId20"/>
    <p:sldId id="273" r:id="rId21"/>
    <p:sldId id="274" r:id="rId22"/>
    <p:sldId id="275" r:id="rId23"/>
    <p:sldId id="276" r:id="rId24"/>
    <p:sldId id="290" r:id="rId25"/>
    <p:sldId id="277" r:id="rId26"/>
    <p:sldId id="278" r:id="rId27"/>
    <p:sldId id="279" r:id="rId28"/>
    <p:sldId id="281" r:id="rId29"/>
    <p:sldId id="291" r:id="rId30"/>
    <p:sldId id="282" r:id="rId3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FF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620"/>
    <p:restoredTop sz="94660"/>
  </p:normalViewPr>
  <p:slideViewPr>
    <p:cSldViewPr>
      <p:cViewPr>
        <p:scale>
          <a:sx n="84" d="100"/>
          <a:sy n="84" d="100"/>
        </p:scale>
        <p:origin x="-186" y="-61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4B5CAD-48B1-4C5B-B171-93FF7AEDEE80}" type="doc">
      <dgm:prSet loTypeId="urn:microsoft.com/office/officeart/2005/8/layout/hList6" loCatId="list" qsTypeId="urn:microsoft.com/office/officeart/2005/8/quickstyle/simple1" qsCatId="simple" csTypeId="urn:microsoft.com/office/officeart/2005/8/colors/colorful4" csCatId="colorful" phldr="1"/>
      <dgm:spPr/>
      <dgm:t>
        <a:bodyPr/>
        <a:lstStyle/>
        <a:p>
          <a:endParaRPr lang="ru-RU"/>
        </a:p>
      </dgm:t>
    </dgm:pt>
    <dgm:pt modelId="{3D72B8F5-2099-4441-A1BA-E23210B48AAE}">
      <dgm:prSet phldrT="[Текст]" custT="1">
        <dgm:style>
          <a:lnRef idx="1">
            <a:schemeClr val="accent3"/>
          </a:lnRef>
          <a:fillRef idx="3">
            <a:schemeClr val="accent3"/>
          </a:fillRef>
          <a:effectRef idx="2">
            <a:schemeClr val="accent3"/>
          </a:effectRef>
          <a:fontRef idx="minor">
            <a:schemeClr val="lt1"/>
          </a:fontRef>
        </dgm:style>
      </dgm:prSet>
      <dgm:spPr/>
      <dgm:t>
        <a:bodyPr/>
        <a:lstStyle/>
        <a:p>
          <a:r>
            <a:rPr lang="uk-UA" sz="2800" dirty="0" smtClean="0">
              <a:latin typeface="Times New Roman" pitchFamily="18" charset="0"/>
              <a:cs typeface="Times New Roman" pitchFamily="18" charset="0"/>
            </a:rPr>
            <a:t>від учасників бойових дій</a:t>
          </a:r>
          <a:endParaRPr lang="ru-RU" sz="2800" dirty="0">
            <a:latin typeface="Times New Roman" pitchFamily="18" charset="0"/>
            <a:cs typeface="Times New Roman" pitchFamily="18" charset="0"/>
          </a:endParaRPr>
        </a:p>
      </dgm:t>
    </dgm:pt>
    <dgm:pt modelId="{08B4100B-1143-4F76-828F-45FFA1D626BA}" type="parTrans" cxnId="{11EF2827-648C-405F-8EFE-5F874C1AA4F7}">
      <dgm:prSet/>
      <dgm:spPr/>
      <dgm:t>
        <a:bodyPr/>
        <a:lstStyle/>
        <a:p>
          <a:endParaRPr lang="ru-RU"/>
        </a:p>
      </dgm:t>
    </dgm:pt>
    <dgm:pt modelId="{FDA944DE-76E6-4229-AB9E-6CA5A263CA0E}" type="sibTrans" cxnId="{11EF2827-648C-405F-8EFE-5F874C1AA4F7}">
      <dgm:prSet/>
      <dgm:spPr/>
      <dgm:t>
        <a:bodyPr/>
        <a:lstStyle/>
        <a:p>
          <a:endParaRPr lang="ru-RU"/>
        </a:p>
      </dgm:t>
    </dgm:pt>
    <dgm:pt modelId="{DB07EAF2-A02F-4C45-929A-7268F4F00D13}">
      <dgm:prSet phldrT="[Текст]" custT="1">
        <dgm:style>
          <a:lnRef idx="1">
            <a:schemeClr val="accent3"/>
          </a:lnRef>
          <a:fillRef idx="3">
            <a:schemeClr val="accent3"/>
          </a:fillRef>
          <a:effectRef idx="2">
            <a:schemeClr val="accent3"/>
          </a:effectRef>
          <a:fontRef idx="minor">
            <a:schemeClr val="lt1"/>
          </a:fontRef>
        </dgm:style>
      </dgm:prSet>
      <dgm:spPr/>
      <dgm:t>
        <a:bodyPr/>
        <a:lstStyle/>
        <a:p>
          <a:r>
            <a:rPr lang="uk-UA" sz="4800" dirty="0" smtClean="0"/>
            <a:t>3</a:t>
          </a:r>
          <a:endParaRPr lang="ru-RU" sz="4800" dirty="0"/>
        </a:p>
      </dgm:t>
    </dgm:pt>
    <dgm:pt modelId="{F216153D-5908-442A-A9AE-E9A98ECA9275}" type="parTrans" cxnId="{109666CF-2A7D-4AD9-AE28-A0965B70183A}">
      <dgm:prSet/>
      <dgm:spPr/>
      <dgm:t>
        <a:bodyPr/>
        <a:lstStyle/>
        <a:p>
          <a:endParaRPr lang="ru-RU"/>
        </a:p>
      </dgm:t>
    </dgm:pt>
    <dgm:pt modelId="{735643C7-28DC-452D-9FD0-90B1DA634990}" type="sibTrans" cxnId="{109666CF-2A7D-4AD9-AE28-A0965B70183A}">
      <dgm:prSet/>
      <dgm:spPr/>
      <dgm:t>
        <a:bodyPr/>
        <a:lstStyle/>
        <a:p>
          <a:endParaRPr lang="ru-RU"/>
        </a:p>
      </dgm:t>
    </dgm:pt>
    <dgm:pt modelId="{E3C4564B-41AE-44CB-9A49-147D930DC8D4}">
      <dgm:prSet phldrT="[Текст]" custT="1">
        <dgm:style>
          <a:lnRef idx="1">
            <a:schemeClr val="accent4"/>
          </a:lnRef>
          <a:fillRef idx="3">
            <a:schemeClr val="accent4"/>
          </a:fillRef>
          <a:effectRef idx="2">
            <a:schemeClr val="accent4"/>
          </a:effectRef>
          <a:fontRef idx="minor">
            <a:schemeClr val="lt1"/>
          </a:fontRef>
        </dgm:style>
      </dgm:prSet>
      <dgm:spPr/>
      <dgm:t>
        <a:bodyPr/>
        <a:lstStyle/>
        <a:p>
          <a:r>
            <a:rPr lang="uk-UA" sz="4800" dirty="0" smtClean="0"/>
            <a:t>5</a:t>
          </a:r>
          <a:endParaRPr lang="ru-RU" sz="4800" dirty="0"/>
        </a:p>
      </dgm:t>
    </dgm:pt>
    <dgm:pt modelId="{D1F0BF6F-F5C8-4124-91E1-DFD3AD5E1D7A}" type="parTrans" cxnId="{D61145E1-88D6-4262-8E9B-268B7D04A457}">
      <dgm:prSet/>
      <dgm:spPr/>
      <dgm:t>
        <a:bodyPr/>
        <a:lstStyle/>
        <a:p>
          <a:endParaRPr lang="ru-RU"/>
        </a:p>
      </dgm:t>
    </dgm:pt>
    <dgm:pt modelId="{BC167125-93C9-46B8-BE41-51F7F198F671}" type="sibTrans" cxnId="{D61145E1-88D6-4262-8E9B-268B7D04A457}">
      <dgm:prSet/>
      <dgm:spPr/>
      <dgm:t>
        <a:bodyPr/>
        <a:lstStyle/>
        <a:p>
          <a:endParaRPr lang="ru-RU"/>
        </a:p>
      </dgm:t>
    </dgm:pt>
    <dgm:pt modelId="{D85B6BB5-D336-438E-B284-7956D3616338}">
      <dgm:prSet phldrT="[Текст]">
        <dgm:style>
          <a:lnRef idx="1">
            <a:schemeClr val="accent5"/>
          </a:lnRef>
          <a:fillRef idx="3">
            <a:schemeClr val="accent5"/>
          </a:fillRef>
          <a:effectRef idx="2">
            <a:schemeClr val="accent5"/>
          </a:effectRef>
          <a:fontRef idx="minor">
            <a:schemeClr val="lt1"/>
          </a:fontRef>
        </dgm:style>
      </dgm:prSet>
      <dgm:spPr/>
      <dgm:t>
        <a:bodyPr/>
        <a:lstStyle/>
        <a:p>
          <a:r>
            <a:rPr lang="uk-UA" sz="3200" dirty="0" smtClean="0"/>
            <a:t>інвалідів, ветеранів праці</a:t>
          </a:r>
          <a:endParaRPr lang="ru-RU" sz="3200" dirty="0"/>
        </a:p>
      </dgm:t>
    </dgm:pt>
    <dgm:pt modelId="{673C7C5E-E92C-43E5-868D-938B40E62829}" type="parTrans" cxnId="{F26BB3AA-5F4D-4960-BD29-A209F7E302DB}">
      <dgm:prSet/>
      <dgm:spPr/>
      <dgm:t>
        <a:bodyPr/>
        <a:lstStyle/>
        <a:p>
          <a:endParaRPr lang="ru-RU"/>
        </a:p>
      </dgm:t>
    </dgm:pt>
    <dgm:pt modelId="{6E8B7582-E9E8-429C-BD90-B101AA0328D2}" type="sibTrans" cxnId="{F26BB3AA-5F4D-4960-BD29-A209F7E302DB}">
      <dgm:prSet/>
      <dgm:spPr/>
      <dgm:t>
        <a:bodyPr/>
        <a:lstStyle/>
        <a:p>
          <a:endParaRPr lang="ru-RU"/>
        </a:p>
      </dgm:t>
    </dgm:pt>
    <dgm:pt modelId="{8C152562-95C1-4184-A8CF-9381D67DECB3}">
      <dgm:prSet phldrT="[Текст]" custT="1">
        <dgm:style>
          <a:lnRef idx="1">
            <a:schemeClr val="accent5"/>
          </a:lnRef>
          <a:fillRef idx="3">
            <a:schemeClr val="accent5"/>
          </a:fillRef>
          <a:effectRef idx="2">
            <a:schemeClr val="accent5"/>
          </a:effectRef>
          <a:fontRef idx="minor">
            <a:schemeClr val="lt1"/>
          </a:fontRef>
        </dgm:style>
      </dgm:prSet>
      <dgm:spPr/>
      <dgm:t>
        <a:bodyPr/>
        <a:lstStyle/>
        <a:p>
          <a:r>
            <a:rPr lang="uk-UA" sz="4800" dirty="0" smtClean="0"/>
            <a:t>15</a:t>
          </a:r>
          <a:endParaRPr lang="ru-RU" sz="4800" dirty="0"/>
        </a:p>
      </dgm:t>
    </dgm:pt>
    <dgm:pt modelId="{AE47EDA1-A37C-49C8-B14E-E6ECC5CCAC28}" type="parTrans" cxnId="{DE557995-D346-42B7-B9D5-B5642D483176}">
      <dgm:prSet/>
      <dgm:spPr/>
      <dgm:t>
        <a:bodyPr/>
        <a:lstStyle/>
        <a:p>
          <a:endParaRPr lang="ru-RU"/>
        </a:p>
      </dgm:t>
    </dgm:pt>
    <dgm:pt modelId="{9BE5E554-A0D4-49D0-A7B2-B85BC8719263}" type="sibTrans" cxnId="{DE557995-D346-42B7-B9D5-B5642D483176}">
      <dgm:prSet/>
      <dgm:spPr/>
      <dgm:t>
        <a:bodyPr/>
        <a:lstStyle/>
        <a:p>
          <a:endParaRPr lang="ru-RU"/>
        </a:p>
      </dgm:t>
    </dgm:pt>
    <dgm:pt modelId="{35217029-8E04-4390-9768-94A7C8E28F37}">
      <dgm:prSet phldrT="[Текст]">
        <dgm:style>
          <a:lnRef idx="1">
            <a:schemeClr val="accent5"/>
          </a:lnRef>
          <a:fillRef idx="3">
            <a:schemeClr val="accent5"/>
          </a:fillRef>
          <a:effectRef idx="2">
            <a:schemeClr val="accent5"/>
          </a:effectRef>
          <a:fontRef idx="minor">
            <a:schemeClr val="lt1"/>
          </a:fontRef>
        </dgm:style>
      </dgm:prSet>
      <dgm:spPr/>
      <dgm:t>
        <a:bodyPr/>
        <a:lstStyle/>
        <a:p>
          <a:endParaRPr lang="ru-RU" sz="2500" dirty="0"/>
        </a:p>
      </dgm:t>
    </dgm:pt>
    <dgm:pt modelId="{31C4BC67-E824-411B-911E-85A18EF5BCD9}" type="parTrans" cxnId="{D0680BDF-0FB6-426C-81B3-83087C53953C}">
      <dgm:prSet/>
      <dgm:spPr/>
      <dgm:t>
        <a:bodyPr/>
        <a:lstStyle/>
        <a:p>
          <a:endParaRPr lang="ru-RU"/>
        </a:p>
      </dgm:t>
    </dgm:pt>
    <dgm:pt modelId="{B2144A7B-CADB-4270-935B-EDFD0F662571}" type="sibTrans" cxnId="{D0680BDF-0FB6-426C-81B3-83087C53953C}">
      <dgm:prSet/>
      <dgm:spPr/>
      <dgm:t>
        <a:bodyPr/>
        <a:lstStyle/>
        <a:p>
          <a:endParaRPr lang="ru-RU"/>
        </a:p>
      </dgm:t>
    </dgm:pt>
    <dgm:pt modelId="{8A044554-CA3F-458E-A1A8-B14B51C90461}">
      <dgm:prSet phldrT="[Текст]">
        <dgm:style>
          <a:lnRef idx="1">
            <a:schemeClr val="accent3"/>
          </a:lnRef>
          <a:fillRef idx="3">
            <a:schemeClr val="accent3"/>
          </a:fillRef>
          <a:effectRef idx="2">
            <a:schemeClr val="accent3"/>
          </a:effectRef>
          <a:fontRef idx="minor">
            <a:schemeClr val="lt1"/>
          </a:fontRef>
        </dgm:style>
      </dgm:prSet>
      <dgm:spPr/>
      <dgm:t>
        <a:bodyPr/>
        <a:lstStyle/>
        <a:p>
          <a:endParaRPr lang="ru-RU" sz="2600" dirty="0"/>
        </a:p>
      </dgm:t>
    </dgm:pt>
    <dgm:pt modelId="{EE329B1C-0489-4A28-8C39-516476A37A11}" type="sibTrans" cxnId="{D6C59528-8372-4B35-B333-541B17AC3514}">
      <dgm:prSet/>
      <dgm:spPr/>
      <dgm:t>
        <a:bodyPr/>
        <a:lstStyle/>
        <a:p>
          <a:endParaRPr lang="ru-RU"/>
        </a:p>
      </dgm:t>
    </dgm:pt>
    <dgm:pt modelId="{E3796655-5A24-4523-898C-D9C6CB2537B4}" type="parTrans" cxnId="{D6C59528-8372-4B35-B333-541B17AC3514}">
      <dgm:prSet/>
      <dgm:spPr/>
      <dgm:t>
        <a:bodyPr/>
        <a:lstStyle/>
        <a:p>
          <a:endParaRPr lang="ru-RU"/>
        </a:p>
      </dgm:t>
    </dgm:pt>
    <dgm:pt modelId="{502356B5-CB6C-4CBF-AEE4-20303C012DE1}">
      <dgm:prSet phldrT="[Текст]" custT="1">
        <dgm:style>
          <a:lnRef idx="1">
            <a:schemeClr val="accent4"/>
          </a:lnRef>
          <a:fillRef idx="3">
            <a:schemeClr val="accent4"/>
          </a:fillRef>
          <a:effectRef idx="2">
            <a:schemeClr val="accent4"/>
          </a:effectRef>
          <a:fontRef idx="minor">
            <a:schemeClr val="lt1"/>
          </a:fontRef>
        </dgm:style>
      </dgm:prSet>
      <dgm:spPr/>
      <dgm:t>
        <a:bodyPr/>
        <a:lstStyle/>
        <a:p>
          <a:r>
            <a:rPr lang="uk-UA" sz="2800" dirty="0" smtClean="0"/>
            <a:t>багатодітних сімей </a:t>
          </a:r>
          <a:endParaRPr lang="ru-RU" sz="2800" dirty="0"/>
        </a:p>
      </dgm:t>
    </dgm:pt>
    <dgm:pt modelId="{B53610EB-62A6-4979-A9D7-FE613910A7AC}" type="sibTrans" cxnId="{B457D73F-E905-486C-A487-1D177D095E8C}">
      <dgm:prSet/>
      <dgm:spPr/>
      <dgm:t>
        <a:bodyPr/>
        <a:lstStyle/>
        <a:p>
          <a:endParaRPr lang="ru-RU"/>
        </a:p>
      </dgm:t>
    </dgm:pt>
    <dgm:pt modelId="{65CF1B8E-B533-48A9-9B5C-5E45E9FBFB97}" type="parTrans" cxnId="{B457D73F-E905-486C-A487-1D177D095E8C}">
      <dgm:prSet/>
      <dgm:spPr/>
      <dgm:t>
        <a:bodyPr/>
        <a:lstStyle/>
        <a:p>
          <a:endParaRPr lang="ru-RU"/>
        </a:p>
      </dgm:t>
    </dgm:pt>
    <dgm:pt modelId="{F817F36B-BDEB-4311-81D5-A1E02D3FB742}" type="pres">
      <dgm:prSet presAssocID="{934B5CAD-48B1-4C5B-B171-93FF7AEDEE80}" presName="Name0" presStyleCnt="0">
        <dgm:presLayoutVars>
          <dgm:dir/>
          <dgm:resizeHandles val="exact"/>
        </dgm:presLayoutVars>
      </dgm:prSet>
      <dgm:spPr/>
      <dgm:t>
        <a:bodyPr/>
        <a:lstStyle/>
        <a:p>
          <a:endParaRPr lang="ru-RU"/>
        </a:p>
      </dgm:t>
    </dgm:pt>
    <dgm:pt modelId="{8DF8820B-82BE-4697-B93F-A95C803365D6}" type="pres">
      <dgm:prSet presAssocID="{3D72B8F5-2099-4441-A1BA-E23210B48AAE}" presName="node" presStyleLbl="node1" presStyleIdx="0" presStyleCnt="3" custLinFactNeighborX="-513" custLinFactNeighborY="16170">
        <dgm:presLayoutVars>
          <dgm:bulletEnabled val="1"/>
        </dgm:presLayoutVars>
      </dgm:prSet>
      <dgm:spPr/>
      <dgm:t>
        <a:bodyPr/>
        <a:lstStyle/>
        <a:p>
          <a:endParaRPr lang="ru-RU"/>
        </a:p>
      </dgm:t>
    </dgm:pt>
    <dgm:pt modelId="{A4E5EFEB-62C9-4CAD-8F49-61153FD1F63D}" type="pres">
      <dgm:prSet presAssocID="{FDA944DE-76E6-4229-AB9E-6CA5A263CA0E}" presName="sibTrans" presStyleCnt="0"/>
      <dgm:spPr/>
    </dgm:pt>
    <dgm:pt modelId="{49280E11-EFC5-46DF-AA5A-B4E91E0DD28F}" type="pres">
      <dgm:prSet presAssocID="{502356B5-CB6C-4CBF-AEE4-20303C012DE1}" presName="node" presStyleLbl="node1" presStyleIdx="1" presStyleCnt="3">
        <dgm:presLayoutVars>
          <dgm:bulletEnabled val="1"/>
        </dgm:presLayoutVars>
      </dgm:prSet>
      <dgm:spPr/>
      <dgm:t>
        <a:bodyPr/>
        <a:lstStyle/>
        <a:p>
          <a:endParaRPr lang="ru-RU"/>
        </a:p>
      </dgm:t>
    </dgm:pt>
    <dgm:pt modelId="{5C8DA678-C121-4A54-92BE-8993486AE8B3}" type="pres">
      <dgm:prSet presAssocID="{B53610EB-62A6-4979-A9D7-FE613910A7AC}" presName="sibTrans" presStyleCnt="0"/>
      <dgm:spPr/>
    </dgm:pt>
    <dgm:pt modelId="{84D5B561-D833-4AFC-8568-67B86992FEAA}" type="pres">
      <dgm:prSet presAssocID="{D85B6BB5-D336-438E-B284-7956D3616338}" presName="node" presStyleLbl="node1" presStyleIdx="2" presStyleCnt="3">
        <dgm:presLayoutVars>
          <dgm:bulletEnabled val="1"/>
        </dgm:presLayoutVars>
      </dgm:prSet>
      <dgm:spPr/>
      <dgm:t>
        <a:bodyPr/>
        <a:lstStyle/>
        <a:p>
          <a:endParaRPr lang="ru-RU"/>
        </a:p>
      </dgm:t>
    </dgm:pt>
  </dgm:ptLst>
  <dgm:cxnLst>
    <dgm:cxn modelId="{D0680BDF-0FB6-426C-81B3-83087C53953C}" srcId="{8C152562-95C1-4184-A8CF-9381D67DECB3}" destId="{35217029-8E04-4390-9768-94A7C8E28F37}" srcOrd="0" destOrd="0" parTransId="{31C4BC67-E824-411B-911E-85A18EF5BCD9}" sibTransId="{B2144A7B-CADB-4270-935B-EDFD0F662571}"/>
    <dgm:cxn modelId="{EBD12BCB-84A2-4790-81F3-F642682FCCB3}" type="presOf" srcId="{3D72B8F5-2099-4441-A1BA-E23210B48AAE}" destId="{8DF8820B-82BE-4697-B93F-A95C803365D6}" srcOrd="0" destOrd="0" presId="urn:microsoft.com/office/officeart/2005/8/layout/hList6"/>
    <dgm:cxn modelId="{B457D73F-E905-486C-A487-1D177D095E8C}" srcId="{934B5CAD-48B1-4C5B-B171-93FF7AEDEE80}" destId="{502356B5-CB6C-4CBF-AEE4-20303C012DE1}" srcOrd="1" destOrd="0" parTransId="{65CF1B8E-B533-48A9-9B5C-5E45E9FBFB97}" sibTransId="{B53610EB-62A6-4979-A9D7-FE613910A7AC}"/>
    <dgm:cxn modelId="{DE557995-D346-42B7-B9D5-B5642D483176}" srcId="{D85B6BB5-D336-438E-B284-7956D3616338}" destId="{8C152562-95C1-4184-A8CF-9381D67DECB3}" srcOrd="0" destOrd="0" parTransId="{AE47EDA1-A37C-49C8-B14E-E6ECC5CCAC28}" sibTransId="{9BE5E554-A0D4-49D0-A7B2-B85BC8719263}"/>
    <dgm:cxn modelId="{5389CED5-24E9-45E6-ABA2-6FB39CDA8A27}" type="presOf" srcId="{D85B6BB5-D336-438E-B284-7956D3616338}" destId="{84D5B561-D833-4AFC-8568-67B86992FEAA}" srcOrd="0" destOrd="0" presId="urn:microsoft.com/office/officeart/2005/8/layout/hList6"/>
    <dgm:cxn modelId="{72E1568C-94AE-411B-ADAF-DE6A20B79387}" type="presOf" srcId="{934B5CAD-48B1-4C5B-B171-93FF7AEDEE80}" destId="{F817F36B-BDEB-4311-81D5-A1E02D3FB742}" srcOrd="0" destOrd="0" presId="urn:microsoft.com/office/officeart/2005/8/layout/hList6"/>
    <dgm:cxn modelId="{11EF2827-648C-405F-8EFE-5F874C1AA4F7}" srcId="{934B5CAD-48B1-4C5B-B171-93FF7AEDEE80}" destId="{3D72B8F5-2099-4441-A1BA-E23210B48AAE}" srcOrd="0" destOrd="0" parTransId="{08B4100B-1143-4F76-828F-45FFA1D626BA}" sibTransId="{FDA944DE-76E6-4229-AB9E-6CA5A263CA0E}"/>
    <dgm:cxn modelId="{D6C59528-8372-4B35-B333-541B17AC3514}" srcId="{DB07EAF2-A02F-4C45-929A-7268F4F00D13}" destId="{8A044554-CA3F-458E-A1A8-B14B51C90461}" srcOrd="0" destOrd="0" parTransId="{E3796655-5A24-4523-898C-D9C6CB2537B4}" sibTransId="{EE329B1C-0489-4A28-8C39-516476A37A11}"/>
    <dgm:cxn modelId="{5AE2E707-8506-433D-9063-38C1CE37F647}" type="presOf" srcId="{502356B5-CB6C-4CBF-AEE4-20303C012DE1}" destId="{49280E11-EFC5-46DF-AA5A-B4E91E0DD28F}" srcOrd="0" destOrd="0" presId="urn:microsoft.com/office/officeart/2005/8/layout/hList6"/>
    <dgm:cxn modelId="{F7B8BB79-8427-4A88-9980-5E09C09360CA}" type="presOf" srcId="{E3C4564B-41AE-44CB-9A49-147D930DC8D4}" destId="{49280E11-EFC5-46DF-AA5A-B4E91E0DD28F}" srcOrd="0" destOrd="1" presId="urn:microsoft.com/office/officeart/2005/8/layout/hList6"/>
    <dgm:cxn modelId="{D61145E1-88D6-4262-8E9B-268B7D04A457}" srcId="{502356B5-CB6C-4CBF-AEE4-20303C012DE1}" destId="{E3C4564B-41AE-44CB-9A49-147D930DC8D4}" srcOrd="0" destOrd="0" parTransId="{D1F0BF6F-F5C8-4124-91E1-DFD3AD5E1D7A}" sibTransId="{BC167125-93C9-46B8-BE41-51F7F198F671}"/>
    <dgm:cxn modelId="{ADE4C8A8-9BE4-4B52-ADF4-69216776DF12}" type="presOf" srcId="{8C152562-95C1-4184-A8CF-9381D67DECB3}" destId="{84D5B561-D833-4AFC-8568-67B86992FEAA}" srcOrd="0" destOrd="1" presId="urn:microsoft.com/office/officeart/2005/8/layout/hList6"/>
    <dgm:cxn modelId="{F26BB3AA-5F4D-4960-BD29-A209F7E302DB}" srcId="{934B5CAD-48B1-4C5B-B171-93FF7AEDEE80}" destId="{D85B6BB5-D336-438E-B284-7956D3616338}" srcOrd="2" destOrd="0" parTransId="{673C7C5E-E92C-43E5-868D-938B40E62829}" sibTransId="{6E8B7582-E9E8-429C-BD90-B101AA0328D2}"/>
    <dgm:cxn modelId="{109666CF-2A7D-4AD9-AE28-A0965B70183A}" srcId="{3D72B8F5-2099-4441-A1BA-E23210B48AAE}" destId="{DB07EAF2-A02F-4C45-929A-7268F4F00D13}" srcOrd="0" destOrd="0" parTransId="{F216153D-5908-442A-A9AE-E9A98ECA9275}" sibTransId="{735643C7-28DC-452D-9FD0-90B1DA634990}"/>
    <dgm:cxn modelId="{7B89C86F-2BB7-4A80-B348-86723E764C27}" type="presOf" srcId="{35217029-8E04-4390-9768-94A7C8E28F37}" destId="{84D5B561-D833-4AFC-8568-67B86992FEAA}" srcOrd="0" destOrd="2" presId="urn:microsoft.com/office/officeart/2005/8/layout/hList6"/>
    <dgm:cxn modelId="{BCD08778-4822-4F9E-9AE2-60DB487D53DC}" type="presOf" srcId="{DB07EAF2-A02F-4C45-929A-7268F4F00D13}" destId="{8DF8820B-82BE-4697-B93F-A95C803365D6}" srcOrd="0" destOrd="1" presId="urn:microsoft.com/office/officeart/2005/8/layout/hList6"/>
    <dgm:cxn modelId="{AFFE6ECA-1899-4B79-8E31-506712D04977}" type="presOf" srcId="{8A044554-CA3F-458E-A1A8-B14B51C90461}" destId="{8DF8820B-82BE-4697-B93F-A95C803365D6}" srcOrd="0" destOrd="2" presId="urn:microsoft.com/office/officeart/2005/8/layout/hList6"/>
    <dgm:cxn modelId="{18E5AE4D-1185-4B47-AF46-F95C1CBB28D6}" type="presParOf" srcId="{F817F36B-BDEB-4311-81D5-A1E02D3FB742}" destId="{8DF8820B-82BE-4697-B93F-A95C803365D6}" srcOrd="0" destOrd="0" presId="urn:microsoft.com/office/officeart/2005/8/layout/hList6"/>
    <dgm:cxn modelId="{6B5FC7D2-53AA-49AA-88F2-B92507950570}" type="presParOf" srcId="{F817F36B-BDEB-4311-81D5-A1E02D3FB742}" destId="{A4E5EFEB-62C9-4CAD-8F49-61153FD1F63D}" srcOrd="1" destOrd="0" presId="urn:microsoft.com/office/officeart/2005/8/layout/hList6"/>
    <dgm:cxn modelId="{44ACA011-39F3-4EC7-BB55-489581996098}" type="presParOf" srcId="{F817F36B-BDEB-4311-81D5-A1E02D3FB742}" destId="{49280E11-EFC5-46DF-AA5A-B4E91E0DD28F}" srcOrd="2" destOrd="0" presId="urn:microsoft.com/office/officeart/2005/8/layout/hList6"/>
    <dgm:cxn modelId="{7956CDCB-D230-4058-8E0C-76330304324C}" type="presParOf" srcId="{F817F36B-BDEB-4311-81D5-A1E02D3FB742}" destId="{5C8DA678-C121-4A54-92BE-8993486AE8B3}" srcOrd="3" destOrd="0" presId="urn:microsoft.com/office/officeart/2005/8/layout/hList6"/>
    <dgm:cxn modelId="{B3435D06-D1AB-45E3-8044-A532E5069D4A}" type="presParOf" srcId="{F817F36B-BDEB-4311-81D5-A1E02D3FB742}" destId="{84D5B561-D833-4AFC-8568-67B86992FEAA}" srcOrd="4" destOrd="0" presId="urn:microsoft.com/office/officeart/2005/8/layout/hList6"/>
  </dgm:cxnLst>
  <dgm:bg/>
  <dgm:whole/>
</dgm:dataModel>
</file>

<file path=ppt/diagrams/data2.xml><?xml version="1.0" encoding="utf-8"?>
<dgm:dataModel xmlns:dgm="http://schemas.openxmlformats.org/drawingml/2006/diagram" xmlns:a="http://schemas.openxmlformats.org/drawingml/2006/main">
  <dgm:ptLst>
    <dgm:pt modelId="{45192561-2BCD-4369-9327-8E351369ABBD}"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ru-RU"/>
        </a:p>
      </dgm:t>
    </dgm:pt>
    <dgm:pt modelId="{0D51BE57-9B00-42BC-80F1-A87E0492FCFF}">
      <dgm:prSet phldrT="[Текст]"/>
      <dgm:spPr/>
      <dgm:t>
        <a:bodyPr/>
        <a:lstStyle/>
        <a:p>
          <a:r>
            <a:rPr lang="uk-UA" dirty="0" smtClean="0"/>
            <a:t>Довідок</a:t>
          </a:r>
          <a:endParaRPr lang="ru-RU" dirty="0"/>
        </a:p>
      </dgm:t>
    </dgm:pt>
    <dgm:pt modelId="{16E712CC-967C-40C8-BC4E-DE2178229914}" type="parTrans" cxnId="{781C1F47-D349-4E23-B329-DF6DD0A7CACB}">
      <dgm:prSet/>
      <dgm:spPr/>
      <dgm:t>
        <a:bodyPr/>
        <a:lstStyle/>
        <a:p>
          <a:endParaRPr lang="ru-RU"/>
        </a:p>
      </dgm:t>
    </dgm:pt>
    <dgm:pt modelId="{82B98DBD-8DCE-4AA2-9575-864AF8EEF171}" type="sibTrans" cxnId="{781C1F47-D349-4E23-B329-DF6DD0A7CACB}">
      <dgm:prSet/>
      <dgm:spPr/>
      <dgm:t>
        <a:bodyPr/>
        <a:lstStyle/>
        <a:p>
          <a:endParaRPr lang="ru-RU"/>
        </a:p>
      </dgm:t>
    </dgm:pt>
    <dgm:pt modelId="{86C03A19-B7A3-493D-89C4-064F7C3BC941}">
      <dgm:prSet phldrT="[Текст]" custT="1"/>
      <dgm:spPr/>
      <dgm:t>
        <a:bodyPr/>
        <a:lstStyle/>
        <a:p>
          <a:r>
            <a:rPr lang="uk-UA" sz="2800" dirty="0" smtClean="0"/>
            <a:t>636</a:t>
          </a:r>
          <a:endParaRPr lang="ru-RU" sz="2800" dirty="0"/>
        </a:p>
      </dgm:t>
    </dgm:pt>
    <dgm:pt modelId="{6D64C8A6-E06C-4979-8404-DD34D5ECBCF6}" type="parTrans" cxnId="{BDCC1631-CEDA-412E-86C4-DD5E1F0B9F60}">
      <dgm:prSet/>
      <dgm:spPr/>
      <dgm:t>
        <a:bodyPr/>
        <a:lstStyle/>
        <a:p>
          <a:endParaRPr lang="ru-RU"/>
        </a:p>
      </dgm:t>
    </dgm:pt>
    <dgm:pt modelId="{223276A1-2195-42D7-AE83-701D2CD653BC}" type="sibTrans" cxnId="{BDCC1631-CEDA-412E-86C4-DD5E1F0B9F60}">
      <dgm:prSet/>
      <dgm:spPr/>
      <dgm:t>
        <a:bodyPr/>
        <a:lstStyle/>
        <a:p>
          <a:endParaRPr lang="ru-RU"/>
        </a:p>
      </dgm:t>
    </dgm:pt>
    <dgm:pt modelId="{2E1111C1-AB4D-4D54-B629-37EDB5BD166C}">
      <dgm:prSet phldrT="[Текст]"/>
      <dgm:spPr/>
      <dgm:t>
        <a:bodyPr/>
        <a:lstStyle/>
        <a:p>
          <a:r>
            <a:rPr lang="uk-UA" dirty="0" smtClean="0"/>
            <a:t>Інформацій</a:t>
          </a:r>
          <a:endParaRPr lang="ru-RU" dirty="0"/>
        </a:p>
      </dgm:t>
    </dgm:pt>
    <dgm:pt modelId="{F6F7B73F-7803-4655-8686-815611C65706}" type="parTrans" cxnId="{F6D532B2-67F4-4725-9F00-EB67CDB7C2CF}">
      <dgm:prSet/>
      <dgm:spPr/>
      <dgm:t>
        <a:bodyPr/>
        <a:lstStyle/>
        <a:p>
          <a:endParaRPr lang="ru-RU"/>
        </a:p>
      </dgm:t>
    </dgm:pt>
    <dgm:pt modelId="{6C60B24C-11F7-42B2-825D-EC0DA28624C1}" type="sibTrans" cxnId="{F6D532B2-67F4-4725-9F00-EB67CDB7C2CF}">
      <dgm:prSet/>
      <dgm:spPr/>
      <dgm:t>
        <a:bodyPr/>
        <a:lstStyle/>
        <a:p>
          <a:endParaRPr lang="ru-RU"/>
        </a:p>
      </dgm:t>
    </dgm:pt>
    <dgm:pt modelId="{2650F516-CC46-4B38-8467-7F34DEF66464}">
      <dgm:prSet phldrT="[Текст]" custT="1"/>
      <dgm:spPr/>
      <dgm:t>
        <a:bodyPr/>
        <a:lstStyle/>
        <a:p>
          <a:r>
            <a:rPr lang="uk-UA" sz="2800" dirty="0" smtClean="0"/>
            <a:t>470</a:t>
          </a:r>
          <a:endParaRPr lang="ru-RU" sz="2800" dirty="0"/>
        </a:p>
      </dgm:t>
    </dgm:pt>
    <dgm:pt modelId="{E57CCF70-DF39-450B-932D-FFC1D77436E4}" type="parTrans" cxnId="{727BF2D8-41D2-4520-9459-2BB3D780344E}">
      <dgm:prSet/>
      <dgm:spPr/>
      <dgm:t>
        <a:bodyPr/>
        <a:lstStyle/>
        <a:p>
          <a:endParaRPr lang="ru-RU"/>
        </a:p>
      </dgm:t>
    </dgm:pt>
    <dgm:pt modelId="{29A266EA-BE61-4A86-9DB9-CF45E0CDFAD9}" type="sibTrans" cxnId="{727BF2D8-41D2-4520-9459-2BB3D780344E}">
      <dgm:prSet/>
      <dgm:spPr/>
      <dgm:t>
        <a:bodyPr/>
        <a:lstStyle/>
        <a:p>
          <a:endParaRPr lang="ru-RU"/>
        </a:p>
      </dgm:t>
    </dgm:pt>
    <dgm:pt modelId="{B45C0B3A-EBE8-468C-8639-A37313DF3778}" type="pres">
      <dgm:prSet presAssocID="{45192561-2BCD-4369-9327-8E351369ABBD}" presName="linear" presStyleCnt="0">
        <dgm:presLayoutVars>
          <dgm:animLvl val="lvl"/>
          <dgm:resizeHandles val="exact"/>
        </dgm:presLayoutVars>
      </dgm:prSet>
      <dgm:spPr/>
      <dgm:t>
        <a:bodyPr/>
        <a:lstStyle/>
        <a:p>
          <a:endParaRPr lang="ru-RU"/>
        </a:p>
      </dgm:t>
    </dgm:pt>
    <dgm:pt modelId="{E845F882-6DC1-4EFC-92B6-B2D7D35D6C42}" type="pres">
      <dgm:prSet presAssocID="{0D51BE57-9B00-42BC-80F1-A87E0492FCFF}" presName="parentText" presStyleLbl="node1" presStyleIdx="0" presStyleCnt="2" custLinFactNeighborX="2070" custLinFactNeighborY="-5930">
        <dgm:presLayoutVars>
          <dgm:chMax val="0"/>
          <dgm:bulletEnabled val="1"/>
        </dgm:presLayoutVars>
      </dgm:prSet>
      <dgm:spPr/>
      <dgm:t>
        <a:bodyPr/>
        <a:lstStyle/>
        <a:p>
          <a:endParaRPr lang="ru-RU"/>
        </a:p>
      </dgm:t>
    </dgm:pt>
    <dgm:pt modelId="{B41AA032-2057-4DCB-B176-C123C8765A85}" type="pres">
      <dgm:prSet presAssocID="{0D51BE57-9B00-42BC-80F1-A87E0492FCFF}" presName="childText" presStyleLbl="revTx" presStyleIdx="0" presStyleCnt="2">
        <dgm:presLayoutVars>
          <dgm:bulletEnabled val="1"/>
        </dgm:presLayoutVars>
      </dgm:prSet>
      <dgm:spPr/>
      <dgm:t>
        <a:bodyPr/>
        <a:lstStyle/>
        <a:p>
          <a:endParaRPr lang="ru-RU"/>
        </a:p>
      </dgm:t>
    </dgm:pt>
    <dgm:pt modelId="{DAD70B2F-F63E-4296-994B-D4DA5FA458FE}" type="pres">
      <dgm:prSet presAssocID="{2E1111C1-AB4D-4D54-B629-37EDB5BD166C}" presName="parentText" presStyleLbl="node1" presStyleIdx="1" presStyleCnt="2" custLinFactNeighborY="10738">
        <dgm:presLayoutVars>
          <dgm:chMax val="0"/>
          <dgm:bulletEnabled val="1"/>
        </dgm:presLayoutVars>
      </dgm:prSet>
      <dgm:spPr/>
      <dgm:t>
        <a:bodyPr/>
        <a:lstStyle/>
        <a:p>
          <a:endParaRPr lang="ru-RU"/>
        </a:p>
      </dgm:t>
    </dgm:pt>
    <dgm:pt modelId="{C3522538-4AB9-4474-A230-3E8926F0006B}" type="pres">
      <dgm:prSet presAssocID="{2E1111C1-AB4D-4D54-B629-37EDB5BD166C}" presName="childText" presStyleLbl="revTx" presStyleIdx="1" presStyleCnt="2">
        <dgm:presLayoutVars>
          <dgm:bulletEnabled val="1"/>
        </dgm:presLayoutVars>
      </dgm:prSet>
      <dgm:spPr/>
      <dgm:t>
        <a:bodyPr/>
        <a:lstStyle/>
        <a:p>
          <a:endParaRPr lang="ru-RU"/>
        </a:p>
      </dgm:t>
    </dgm:pt>
  </dgm:ptLst>
  <dgm:cxnLst>
    <dgm:cxn modelId="{8E0048A0-F405-45B9-B003-E3C0E32E22D8}" type="presOf" srcId="{45192561-2BCD-4369-9327-8E351369ABBD}" destId="{B45C0B3A-EBE8-468C-8639-A37313DF3778}" srcOrd="0" destOrd="0" presId="urn:microsoft.com/office/officeart/2005/8/layout/vList2"/>
    <dgm:cxn modelId="{141C6D0B-6E0E-46B8-BE1B-8DF1BE9D1BF2}" type="presOf" srcId="{86C03A19-B7A3-493D-89C4-064F7C3BC941}" destId="{B41AA032-2057-4DCB-B176-C123C8765A85}" srcOrd="0" destOrd="0" presId="urn:microsoft.com/office/officeart/2005/8/layout/vList2"/>
    <dgm:cxn modelId="{94EABBC7-E0F8-497A-91CA-BF5E2A36E118}" type="presOf" srcId="{2E1111C1-AB4D-4D54-B629-37EDB5BD166C}" destId="{DAD70B2F-F63E-4296-994B-D4DA5FA458FE}" srcOrd="0" destOrd="0" presId="urn:microsoft.com/office/officeart/2005/8/layout/vList2"/>
    <dgm:cxn modelId="{F6D532B2-67F4-4725-9F00-EB67CDB7C2CF}" srcId="{45192561-2BCD-4369-9327-8E351369ABBD}" destId="{2E1111C1-AB4D-4D54-B629-37EDB5BD166C}" srcOrd="1" destOrd="0" parTransId="{F6F7B73F-7803-4655-8686-815611C65706}" sibTransId="{6C60B24C-11F7-42B2-825D-EC0DA28624C1}"/>
    <dgm:cxn modelId="{752787A6-CDEC-4C19-A56F-ECBFE86A8CBC}" type="presOf" srcId="{2650F516-CC46-4B38-8467-7F34DEF66464}" destId="{C3522538-4AB9-4474-A230-3E8926F0006B}" srcOrd="0" destOrd="0" presId="urn:microsoft.com/office/officeart/2005/8/layout/vList2"/>
    <dgm:cxn modelId="{BDCC1631-CEDA-412E-86C4-DD5E1F0B9F60}" srcId="{0D51BE57-9B00-42BC-80F1-A87E0492FCFF}" destId="{86C03A19-B7A3-493D-89C4-064F7C3BC941}" srcOrd="0" destOrd="0" parTransId="{6D64C8A6-E06C-4979-8404-DD34D5ECBCF6}" sibTransId="{223276A1-2195-42D7-AE83-701D2CD653BC}"/>
    <dgm:cxn modelId="{BDED493F-75F4-4D47-B726-5652EC4D3520}" type="presOf" srcId="{0D51BE57-9B00-42BC-80F1-A87E0492FCFF}" destId="{E845F882-6DC1-4EFC-92B6-B2D7D35D6C42}" srcOrd="0" destOrd="0" presId="urn:microsoft.com/office/officeart/2005/8/layout/vList2"/>
    <dgm:cxn modelId="{727BF2D8-41D2-4520-9459-2BB3D780344E}" srcId="{2E1111C1-AB4D-4D54-B629-37EDB5BD166C}" destId="{2650F516-CC46-4B38-8467-7F34DEF66464}" srcOrd="0" destOrd="0" parTransId="{E57CCF70-DF39-450B-932D-FFC1D77436E4}" sibTransId="{29A266EA-BE61-4A86-9DB9-CF45E0CDFAD9}"/>
    <dgm:cxn modelId="{781C1F47-D349-4E23-B329-DF6DD0A7CACB}" srcId="{45192561-2BCD-4369-9327-8E351369ABBD}" destId="{0D51BE57-9B00-42BC-80F1-A87E0492FCFF}" srcOrd="0" destOrd="0" parTransId="{16E712CC-967C-40C8-BC4E-DE2178229914}" sibTransId="{82B98DBD-8DCE-4AA2-9575-864AF8EEF171}"/>
    <dgm:cxn modelId="{D244AF23-903A-4972-84AF-6969C4DBF88D}" type="presParOf" srcId="{B45C0B3A-EBE8-468C-8639-A37313DF3778}" destId="{E845F882-6DC1-4EFC-92B6-B2D7D35D6C42}" srcOrd="0" destOrd="0" presId="urn:microsoft.com/office/officeart/2005/8/layout/vList2"/>
    <dgm:cxn modelId="{F8D03FD4-9A1D-48D8-95D0-7D5E09B85AC4}" type="presParOf" srcId="{B45C0B3A-EBE8-468C-8639-A37313DF3778}" destId="{B41AA032-2057-4DCB-B176-C123C8765A85}" srcOrd="1" destOrd="0" presId="urn:microsoft.com/office/officeart/2005/8/layout/vList2"/>
    <dgm:cxn modelId="{D4C4316A-BAB7-40DE-B76F-5642D6E16F22}" type="presParOf" srcId="{B45C0B3A-EBE8-468C-8639-A37313DF3778}" destId="{DAD70B2F-F63E-4296-994B-D4DA5FA458FE}" srcOrd="2" destOrd="0" presId="urn:microsoft.com/office/officeart/2005/8/layout/vList2"/>
    <dgm:cxn modelId="{2549703A-1B9A-4447-A91F-BD66A6B44AC1}" type="presParOf" srcId="{B45C0B3A-EBE8-468C-8639-A37313DF3778}" destId="{C3522538-4AB9-4474-A230-3E8926F0006B}" srcOrd="3" destOrd="0" presId="urn:microsoft.com/office/officeart/2005/8/layout/vList2"/>
  </dgm:cxnLst>
  <dgm:bg/>
  <dgm:whole/>
</dgm:dataModel>
</file>

<file path=ppt/diagrams/data3.xml><?xml version="1.0" encoding="utf-8"?>
<dgm:dataModel xmlns:dgm="http://schemas.openxmlformats.org/drawingml/2006/diagram" xmlns:a="http://schemas.openxmlformats.org/drawingml/2006/main">
  <dgm:ptLst>
    <dgm:pt modelId="{E9238844-7451-46F4-B159-B2DA18400FC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75A15623-1A00-4888-AF96-1743EA8170C1}">
      <dgm:prSet phldrT="[Текст]" custT="1"/>
      <dgm:spPr/>
      <dgm:t>
        <a:bodyPr/>
        <a:lstStyle/>
        <a:p>
          <a:r>
            <a:rPr lang="uk-UA" sz="4000" dirty="0" smtClean="0">
              <a:latin typeface="Times New Roman" pitchFamily="18" charset="0"/>
              <a:cs typeface="Times New Roman" pitchFamily="18" charset="0"/>
            </a:rPr>
            <a:t>Нотаріальні дії</a:t>
          </a:r>
          <a:endParaRPr lang="ru-RU" sz="4000" dirty="0">
            <a:latin typeface="Times New Roman" pitchFamily="18" charset="0"/>
            <a:cs typeface="Times New Roman" pitchFamily="18" charset="0"/>
          </a:endParaRPr>
        </a:p>
      </dgm:t>
    </dgm:pt>
    <dgm:pt modelId="{B8880F34-2E0A-4BC2-A5A7-3994320F45CB}" type="parTrans" cxnId="{D923B7AD-FBFF-417D-8628-B660A3EC4134}">
      <dgm:prSet/>
      <dgm:spPr/>
      <dgm:t>
        <a:bodyPr/>
        <a:lstStyle/>
        <a:p>
          <a:endParaRPr lang="ru-RU"/>
        </a:p>
      </dgm:t>
    </dgm:pt>
    <dgm:pt modelId="{CF9283CB-4953-4C57-B03F-E532A9638B20}" type="sibTrans" cxnId="{D923B7AD-FBFF-417D-8628-B660A3EC4134}">
      <dgm:prSet/>
      <dgm:spPr/>
      <dgm:t>
        <a:bodyPr/>
        <a:lstStyle/>
        <a:p>
          <a:endParaRPr lang="ru-RU"/>
        </a:p>
      </dgm:t>
    </dgm:pt>
    <dgm:pt modelId="{31136482-746F-45FB-9271-7DCD822D968D}">
      <dgm:prSet phldrT="[Текст]" custT="1"/>
      <dgm:spPr/>
      <dgm:t>
        <a:bodyPr/>
        <a:lstStyle/>
        <a:p>
          <a:r>
            <a:rPr lang="uk-UA" sz="2800" dirty="0" smtClean="0"/>
            <a:t>123</a:t>
          </a:r>
          <a:endParaRPr lang="ru-RU" sz="2800" dirty="0"/>
        </a:p>
      </dgm:t>
    </dgm:pt>
    <dgm:pt modelId="{94E86065-4A84-4BF7-9A64-3B11F86A216F}" type="parTrans" cxnId="{FB5E5256-0A02-4DC5-9345-139FBCBDF912}">
      <dgm:prSet/>
      <dgm:spPr/>
      <dgm:t>
        <a:bodyPr/>
        <a:lstStyle/>
        <a:p>
          <a:endParaRPr lang="ru-RU"/>
        </a:p>
      </dgm:t>
    </dgm:pt>
    <dgm:pt modelId="{A3C6076D-F592-4C0B-9337-E2F8F99081F6}" type="sibTrans" cxnId="{FB5E5256-0A02-4DC5-9345-139FBCBDF912}">
      <dgm:prSet/>
      <dgm:spPr/>
      <dgm:t>
        <a:bodyPr/>
        <a:lstStyle/>
        <a:p>
          <a:endParaRPr lang="ru-RU"/>
        </a:p>
      </dgm:t>
    </dgm:pt>
    <dgm:pt modelId="{11D52AC4-8E65-4DA8-9680-3287B739E6E6}">
      <dgm:prSet phldrT="[Текст]"/>
      <dgm:spPr/>
      <dgm:t>
        <a:bodyPr/>
        <a:lstStyle/>
        <a:p>
          <a:endParaRPr lang="ru-RU" sz="5100" dirty="0"/>
        </a:p>
      </dgm:t>
    </dgm:pt>
    <dgm:pt modelId="{29A2CF4F-02B4-4277-8B9B-DFB7C3B5F36B}" type="parTrans" cxnId="{56522644-ECB1-4A7C-BD31-F81C4411B349}">
      <dgm:prSet/>
      <dgm:spPr/>
      <dgm:t>
        <a:bodyPr/>
        <a:lstStyle/>
        <a:p>
          <a:endParaRPr lang="ru-RU"/>
        </a:p>
      </dgm:t>
    </dgm:pt>
    <dgm:pt modelId="{EC2FE458-4E50-4184-92BB-D576AFE90085}" type="sibTrans" cxnId="{56522644-ECB1-4A7C-BD31-F81C4411B349}">
      <dgm:prSet/>
      <dgm:spPr/>
      <dgm:t>
        <a:bodyPr/>
        <a:lstStyle/>
        <a:p>
          <a:endParaRPr lang="ru-RU"/>
        </a:p>
      </dgm:t>
    </dgm:pt>
    <dgm:pt modelId="{82E9D7CD-E56B-4BCF-BC82-DA7BDAF35A79}">
      <dgm:prSet phldrT="[Текст]"/>
      <dgm:spPr/>
      <dgm:t>
        <a:bodyPr/>
        <a:lstStyle/>
        <a:p>
          <a:endParaRPr lang="ru-RU" sz="5100" dirty="0"/>
        </a:p>
      </dgm:t>
    </dgm:pt>
    <dgm:pt modelId="{D037D433-127C-48A3-8C75-3C7A95DEDFFD}" type="parTrans" cxnId="{DC56429F-F2A2-4E85-BACF-EBC60FE54CE9}">
      <dgm:prSet/>
      <dgm:spPr/>
      <dgm:t>
        <a:bodyPr/>
        <a:lstStyle/>
        <a:p>
          <a:endParaRPr lang="ru-RU"/>
        </a:p>
      </dgm:t>
    </dgm:pt>
    <dgm:pt modelId="{29F41CA2-513D-483D-AE30-9EE6654FC9C7}" type="sibTrans" cxnId="{DC56429F-F2A2-4E85-BACF-EBC60FE54CE9}">
      <dgm:prSet/>
      <dgm:spPr/>
      <dgm:t>
        <a:bodyPr/>
        <a:lstStyle/>
        <a:p>
          <a:endParaRPr lang="ru-RU"/>
        </a:p>
      </dgm:t>
    </dgm:pt>
    <dgm:pt modelId="{0EE0B127-A504-434F-B50D-EBDD79281D57}" type="pres">
      <dgm:prSet presAssocID="{E9238844-7451-46F4-B159-B2DA18400FC6}" presName="linear" presStyleCnt="0">
        <dgm:presLayoutVars>
          <dgm:animLvl val="lvl"/>
          <dgm:resizeHandles val="exact"/>
        </dgm:presLayoutVars>
      </dgm:prSet>
      <dgm:spPr/>
      <dgm:t>
        <a:bodyPr/>
        <a:lstStyle/>
        <a:p>
          <a:endParaRPr lang="ru-RU"/>
        </a:p>
      </dgm:t>
    </dgm:pt>
    <dgm:pt modelId="{1E0175C6-592A-44AB-9974-0AF3365E0BAC}" type="pres">
      <dgm:prSet presAssocID="{75A15623-1A00-4888-AF96-1743EA8170C1}" presName="parentText" presStyleLbl="node1" presStyleIdx="0" presStyleCnt="1" custScaleY="393577" custLinFactNeighborX="3030" custLinFactNeighborY="-25927">
        <dgm:presLayoutVars>
          <dgm:chMax val="0"/>
          <dgm:bulletEnabled val="1"/>
        </dgm:presLayoutVars>
      </dgm:prSet>
      <dgm:spPr/>
      <dgm:t>
        <a:bodyPr/>
        <a:lstStyle/>
        <a:p>
          <a:endParaRPr lang="ru-RU"/>
        </a:p>
      </dgm:t>
    </dgm:pt>
    <dgm:pt modelId="{57B71349-1A39-4101-AEA5-A0A21C54BBF1}" type="pres">
      <dgm:prSet presAssocID="{75A15623-1A00-4888-AF96-1743EA8170C1}" presName="childText" presStyleLbl="revTx" presStyleIdx="0" presStyleCnt="1">
        <dgm:presLayoutVars>
          <dgm:bulletEnabled val="1"/>
        </dgm:presLayoutVars>
      </dgm:prSet>
      <dgm:spPr/>
      <dgm:t>
        <a:bodyPr/>
        <a:lstStyle/>
        <a:p>
          <a:endParaRPr lang="ru-RU"/>
        </a:p>
      </dgm:t>
    </dgm:pt>
  </dgm:ptLst>
  <dgm:cxnLst>
    <dgm:cxn modelId="{DD26FDB3-7286-43E9-B248-6351EDF57C6F}" type="presOf" srcId="{E9238844-7451-46F4-B159-B2DA18400FC6}" destId="{0EE0B127-A504-434F-B50D-EBDD79281D57}" srcOrd="0" destOrd="0" presId="urn:microsoft.com/office/officeart/2005/8/layout/vList2"/>
    <dgm:cxn modelId="{6EA1C216-78CC-444E-BF70-662E93F85B50}" type="presOf" srcId="{82E9D7CD-E56B-4BCF-BC82-DA7BDAF35A79}" destId="{57B71349-1A39-4101-AEA5-A0A21C54BBF1}" srcOrd="0" destOrd="2" presId="urn:microsoft.com/office/officeart/2005/8/layout/vList2"/>
    <dgm:cxn modelId="{DC56429F-F2A2-4E85-BACF-EBC60FE54CE9}" srcId="{31136482-746F-45FB-9271-7DCD822D968D}" destId="{82E9D7CD-E56B-4BCF-BC82-DA7BDAF35A79}" srcOrd="1" destOrd="0" parTransId="{D037D433-127C-48A3-8C75-3C7A95DEDFFD}" sibTransId="{29F41CA2-513D-483D-AE30-9EE6654FC9C7}"/>
    <dgm:cxn modelId="{B244E7FB-90A7-464C-B246-F019ABC5F532}" type="presOf" srcId="{75A15623-1A00-4888-AF96-1743EA8170C1}" destId="{1E0175C6-592A-44AB-9974-0AF3365E0BAC}" srcOrd="0" destOrd="0" presId="urn:microsoft.com/office/officeart/2005/8/layout/vList2"/>
    <dgm:cxn modelId="{E09078F6-22C1-470F-8A64-EB8DBA5FE073}" type="presOf" srcId="{31136482-746F-45FB-9271-7DCD822D968D}" destId="{57B71349-1A39-4101-AEA5-A0A21C54BBF1}" srcOrd="0" destOrd="0" presId="urn:microsoft.com/office/officeart/2005/8/layout/vList2"/>
    <dgm:cxn modelId="{5C5F8B7D-6367-4752-A517-C01E99CC433E}" type="presOf" srcId="{11D52AC4-8E65-4DA8-9680-3287B739E6E6}" destId="{57B71349-1A39-4101-AEA5-A0A21C54BBF1}" srcOrd="0" destOrd="1" presId="urn:microsoft.com/office/officeart/2005/8/layout/vList2"/>
    <dgm:cxn modelId="{D923B7AD-FBFF-417D-8628-B660A3EC4134}" srcId="{E9238844-7451-46F4-B159-B2DA18400FC6}" destId="{75A15623-1A00-4888-AF96-1743EA8170C1}" srcOrd="0" destOrd="0" parTransId="{B8880F34-2E0A-4BC2-A5A7-3994320F45CB}" sibTransId="{CF9283CB-4953-4C57-B03F-E532A9638B20}"/>
    <dgm:cxn modelId="{FB5E5256-0A02-4DC5-9345-139FBCBDF912}" srcId="{75A15623-1A00-4888-AF96-1743EA8170C1}" destId="{31136482-746F-45FB-9271-7DCD822D968D}" srcOrd="0" destOrd="0" parTransId="{94E86065-4A84-4BF7-9A64-3B11F86A216F}" sibTransId="{A3C6076D-F592-4C0B-9337-E2F8F99081F6}"/>
    <dgm:cxn modelId="{56522644-ECB1-4A7C-BD31-F81C4411B349}" srcId="{31136482-746F-45FB-9271-7DCD822D968D}" destId="{11D52AC4-8E65-4DA8-9680-3287B739E6E6}" srcOrd="0" destOrd="0" parTransId="{29A2CF4F-02B4-4277-8B9B-DFB7C3B5F36B}" sibTransId="{EC2FE458-4E50-4184-92BB-D576AFE90085}"/>
    <dgm:cxn modelId="{5CC00F77-DB30-4033-A034-ABC671CB3CDD}" type="presParOf" srcId="{0EE0B127-A504-434F-B50D-EBDD79281D57}" destId="{1E0175C6-592A-44AB-9974-0AF3365E0BAC}" srcOrd="0" destOrd="0" presId="urn:microsoft.com/office/officeart/2005/8/layout/vList2"/>
    <dgm:cxn modelId="{C68561A2-E772-41A6-9B74-9DFCAF019E19}" type="presParOf" srcId="{0EE0B127-A504-434F-B50D-EBDD79281D57}" destId="{57B71349-1A39-4101-AEA5-A0A21C54BBF1}" srcOrd="1" destOrd="0" presId="urn:microsoft.com/office/officeart/2005/8/layout/vList2"/>
  </dgm:cxnLst>
  <dgm:bg/>
  <dgm:whole/>
</dgm:dataModel>
</file>

<file path=ppt/diagrams/data4.xml><?xml version="1.0" encoding="utf-8"?>
<dgm:dataModel xmlns:dgm="http://schemas.openxmlformats.org/drawingml/2006/diagram" xmlns:a="http://schemas.openxmlformats.org/drawingml/2006/main">
  <dgm:ptLst>
    <dgm:pt modelId="{254FD2A2-6770-49B4-AF01-75340BD566A3}"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ru-RU"/>
        </a:p>
      </dgm:t>
    </dgm:pt>
    <dgm:pt modelId="{CF5BC8F8-D23A-4D3C-858F-9493C514FD4C}">
      <dgm:prSet phldrT="[Текст]" custT="1"/>
      <dgm:spPr/>
      <dgm:t>
        <a:bodyPr/>
        <a:lstStyle/>
        <a:p>
          <a:r>
            <a:rPr lang="uk-UA" sz="2800" dirty="0" smtClean="0">
              <a:latin typeface="Times New Roman" pitchFamily="18" charset="0"/>
              <a:cs typeface="Times New Roman" pitchFamily="18" charset="0"/>
            </a:rPr>
            <a:t>Державні реєстрації цивільного стану</a:t>
          </a:r>
          <a:endParaRPr lang="ru-RU" sz="2800" dirty="0">
            <a:latin typeface="Times New Roman" pitchFamily="18" charset="0"/>
            <a:cs typeface="Times New Roman" pitchFamily="18" charset="0"/>
          </a:endParaRPr>
        </a:p>
      </dgm:t>
    </dgm:pt>
    <dgm:pt modelId="{ABCCC19E-9B0C-4187-BFD9-F8D4D6B29C1D}" type="parTrans" cxnId="{82E34C8D-3E65-4F65-BB65-280321484A79}">
      <dgm:prSet/>
      <dgm:spPr/>
      <dgm:t>
        <a:bodyPr/>
        <a:lstStyle/>
        <a:p>
          <a:endParaRPr lang="ru-RU"/>
        </a:p>
      </dgm:t>
    </dgm:pt>
    <dgm:pt modelId="{085EA38F-DD6E-4BA9-BA7E-5F0361AA46BF}" type="sibTrans" cxnId="{82E34C8D-3E65-4F65-BB65-280321484A79}">
      <dgm:prSet/>
      <dgm:spPr/>
      <dgm:t>
        <a:bodyPr/>
        <a:lstStyle/>
        <a:p>
          <a:endParaRPr lang="ru-RU"/>
        </a:p>
      </dgm:t>
    </dgm:pt>
    <dgm:pt modelId="{689349AD-3603-4332-B74D-0BA53F06DE8D}">
      <dgm:prSet phldrT="[Текст]" custT="1"/>
      <dgm:spPr/>
      <dgm:t>
        <a:bodyPr/>
        <a:lstStyle/>
        <a:p>
          <a:r>
            <a:rPr lang="uk-UA" sz="2800" dirty="0" smtClean="0"/>
            <a:t>17</a:t>
          </a:r>
          <a:endParaRPr lang="ru-RU" sz="2800" dirty="0"/>
        </a:p>
      </dgm:t>
    </dgm:pt>
    <dgm:pt modelId="{759AB3C8-4899-4436-8A47-C7EEF0855B87}" type="parTrans" cxnId="{334CC08E-F933-4CFB-92E9-FBF138121231}">
      <dgm:prSet/>
      <dgm:spPr/>
      <dgm:t>
        <a:bodyPr/>
        <a:lstStyle/>
        <a:p>
          <a:endParaRPr lang="ru-RU"/>
        </a:p>
      </dgm:t>
    </dgm:pt>
    <dgm:pt modelId="{381BBFB7-B3B6-4403-A793-CEC2EF9CACEF}" type="sibTrans" cxnId="{334CC08E-F933-4CFB-92E9-FBF138121231}">
      <dgm:prSet/>
      <dgm:spPr/>
      <dgm:t>
        <a:bodyPr/>
        <a:lstStyle/>
        <a:p>
          <a:endParaRPr lang="ru-RU"/>
        </a:p>
      </dgm:t>
    </dgm:pt>
    <dgm:pt modelId="{E8F3F789-E91F-47F3-9A0C-5D0BBC80A36E}">
      <dgm:prSet phldrT="[Текст]"/>
      <dgm:spPr/>
      <dgm:t>
        <a:bodyPr/>
        <a:lstStyle/>
        <a:p>
          <a:endParaRPr lang="ru-RU" sz="3500" dirty="0"/>
        </a:p>
      </dgm:t>
    </dgm:pt>
    <dgm:pt modelId="{F1E669F7-9949-4C48-B9B8-270894F326BF}" type="parTrans" cxnId="{888D7A17-7B8A-4263-832E-D3270C053C46}">
      <dgm:prSet/>
      <dgm:spPr/>
      <dgm:t>
        <a:bodyPr/>
        <a:lstStyle/>
        <a:p>
          <a:endParaRPr lang="ru-RU"/>
        </a:p>
      </dgm:t>
    </dgm:pt>
    <dgm:pt modelId="{2C62C35E-E3C6-4635-A5F8-E21F1F229661}" type="sibTrans" cxnId="{888D7A17-7B8A-4263-832E-D3270C053C46}">
      <dgm:prSet/>
      <dgm:spPr/>
      <dgm:t>
        <a:bodyPr/>
        <a:lstStyle/>
        <a:p>
          <a:endParaRPr lang="ru-RU"/>
        </a:p>
      </dgm:t>
    </dgm:pt>
    <dgm:pt modelId="{A688C2A1-A2EC-4D37-9CE4-F6D0B5133CC1}">
      <dgm:prSet phldrT="[Текст]"/>
      <dgm:spPr/>
      <dgm:t>
        <a:bodyPr/>
        <a:lstStyle/>
        <a:p>
          <a:endParaRPr lang="ru-RU" sz="3500" dirty="0"/>
        </a:p>
      </dgm:t>
    </dgm:pt>
    <dgm:pt modelId="{A1D64264-658F-40FD-9713-0677EE253BCC}" type="parTrans" cxnId="{636736E6-F3C1-4044-BDC8-5F8033B142A1}">
      <dgm:prSet/>
      <dgm:spPr/>
      <dgm:t>
        <a:bodyPr/>
        <a:lstStyle/>
        <a:p>
          <a:endParaRPr lang="ru-RU"/>
        </a:p>
      </dgm:t>
    </dgm:pt>
    <dgm:pt modelId="{F24D890B-8DA8-4443-B5DA-870C71967BD1}" type="sibTrans" cxnId="{636736E6-F3C1-4044-BDC8-5F8033B142A1}">
      <dgm:prSet/>
      <dgm:spPr/>
      <dgm:t>
        <a:bodyPr/>
        <a:lstStyle/>
        <a:p>
          <a:endParaRPr lang="ru-RU"/>
        </a:p>
      </dgm:t>
    </dgm:pt>
    <dgm:pt modelId="{0592D1CC-F3E7-44E9-9471-CA2505525DDB}" type="pres">
      <dgm:prSet presAssocID="{254FD2A2-6770-49B4-AF01-75340BD566A3}" presName="linear" presStyleCnt="0">
        <dgm:presLayoutVars>
          <dgm:animLvl val="lvl"/>
          <dgm:resizeHandles val="exact"/>
        </dgm:presLayoutVars>
      </dgm:prSet>
      <dgm:spPr/>
      <dgm:t>
        <a:bodyPr/>
        <a:lstStyle/>
        <a:p>
          <a:endParaRPr lang="ru-RU"/>
        </a:p>
      </dgm:t>
    </dgm:pt>
    <dgm:pt modelId="{438AD362-B6F6-4118-9FC6-96DACCCB648D}" type="pres">
      <dgm:prSet presAssocID="{CF5BC8F8-D23A-4D3C-858F-9493C514FD4C}" presName="parentText" presStyleLbl="node1" presStyleIdx="0" presStyleCnt="1" custScaleY="245764" custLinFactNeighborY="-93">
        <dgm:presLayoutVars>
          <dgm:chMax val="0"/>
          <dgm:bulletEnabled val="1"/>
        </dgm:presLayoutVars>
      </dgm:prSet>
      <dgm:spPr/>
      <dgm:t>
        <a:bodyPr/>
        <a:lstStyle/>
        <a:p>
          <a:endParaRPr lang="ru-RU"/>
        </a:p>
      </dgm:t>
    </dgm:pt>
    <dgm:pt modelId="{A936D38A-9992-4A17-8EFA-2343A398159C}" type="pres">
      <dgm:prSet presAssocID="{CF5BC8F8-D23A-4D3C-858F-9493C514FD4C}" presName="childText" presStyleLbl="revTx" presStyleIdx="0" presStyleCnt="1">
        <dgm:presLayoutVars>
          <dgm:bulletEnabled val="1"/>
        </dgm:presLayoutVars>
      </dgm:prSet>
      <dgm:spPr/>
      <dgm:t>
        <a:bodyPr/>
        <a:lstStyle/>
        <a:p>
          <a:endParaRPr lang="ru-RU"/>
        </a:p>
      </dgm:t>
    </dgm:pt>
  </dgm:ptLst>
  <dgm:cxnLst>
    <dgm:cxn modelId="{3F69BEEC-5DEC-40D3-A715-24EB0661F803}" type="presOf" srcId="{CF5BC8F8-D23A-4D3C-858F-9493C514FD4C}" destId="{438AD362-B6F6-4118-9FC6-96DACCCB648D}" srcOrd="0" destOrd="0" presId="urn:microsoft.com/office/officeart/2005/8/layout/vList2"/>
    <dgm:cxn modelId="{5BE86386-D12D-47C0-B899-55BE3D6031F3}" type="presOf" srcId="{E8F3F789-E91F-47F3-9A0C-5D0BBC80A36E}" destId="{A936D38A-9992-4A17-8EFA-2343A398159C}" srcOrd="0" destOrd="1" presId="urn:microsoft.com/office/officeart/2005/8/layout/vList2"/>
    <dgm:cxn modelId="{82E34C8D-3E65-4F65-BB65-280321484A79}" srcId="{254FD2A2-6770-49B4-AF01-75340BD566A3}" destId="{CF5BC8F8-D23A-4D3C-858F-9493C514FD4C}" srcOrd="0" destOrd="0" parTransId="{ABCCC19E-9B0C-4187-BFD9-F8D4D6B29C1D}" sibTransId="{085EA38F-DD6E-4BA9-BA7E-5F0361AA46BF}"/>
    <dgm:cxn modelId="{6E23A9DE-4D64-4D9F-B6FF-AC02DDFA466A}" type="presOf" srcId="{254FD2A2-6770-49B4-AF01-75340BD566A3}" destId="{0592D1CC-F3E7-44E9-9471-CA2505525DDB}" srcOrd="0" destOrd="0" presId="urn:microsoft.com/office/officeart/2005/8/layout/vList2"/>
    <dgm:cxn modelId="{EE76EDE7-7E4F-4DE9-A90D-C700D9EC10B8}" type="presOf" srcId="{A688C2A1-A2EC-4D37-9CE4-F6D0B5133CC1}" destId="{A936D38A-9992-4A17-8EFA-2343A398159C}" srcOrd="0" destOrd="2" presId="urn:microsoft.com/office/officeart/2005/8/layout/vList2"/>
    <dgm:cxn modelId="{636736E6-F3C1-4044-BDC8-5F8033B142A1}" srcId="{E8F3F789-E91F-47F3-9A0C-5D0BBC80A36E}" destId="{A688C2A1-A2EC-4D37-9CE4-F6D0B5133CC1}" srcOrd="0" destOrd="0" parTransId="{A1D64264-658F-40FD-9713-0677EE253BCC}" sibTransId="{F24D890B-8DA8-4443-B5DA-870C71967BD1}"/>
    <dgm:cxn modelId="{888D7A17-7B8A-4263-832E-D3270C053C46}" srcId="{CF5BC8F8-D23A-4D3C-858F-9493C514FD4C}" destId="{E8F3F789-E91F-47F3-9A0C-5D0BBC80A36E}" srcOrd="1" destOrd="0" parTransId="{F1E669F7-9949-4C48-B9B8-270894F326BF}" sibTransId="{2C62C35E-E3C6-4635-A5F8-E21F1F229661}"/>
    <dgm:cxn modelId="{1682C703-9FBB-4DAF-86ED-0625C60C7609}" type="presOf" srcId="{689349AD-3603-4332-B74D-0BA53F06DE8D}" destId="{A936D38A-9992-4A17-8EFA-2343A398159C}" srcOrd="0" destOrd="0" presId="urn:microsoft.com/office/officeart/2005/8/layout/vList2"/>
    <dgm:cxn modelId="{334CC08E-F933-4CFB-92E9-FBF138121231}" srcId="{CF5BC8F8-D23A-4D3C-858F-9493C514FD4C}" destId="{689349AD-3603-4332-B74D-0BA53F06DE8D}" srcOrd="0" destOrd="0" parTransId="{759AB3C8-4899-4436-8A47-C7EEF0855B87}" sibTransId="{381BBFB7-B3B6-4403-A793-CEC2EF9CACEF}"/>
    <dgm:cxn modelId="{2AFFBA12-36AE-4BBA-888F-6952F849F4B3}" type="presParOf" srcId="{0592D1CC-F3E7-44E9-9471-CA2505525DDB}" destId="{438AD362-B6F6-4118-9FC6-96DACCCB648D}" srcOrd="0" destOrd="0" presId="urn:microsoft.com/office/officeart/2005/8/layout/vList2"/>
    <dgm:cxn modelId="{BBE8573B-960B-4931-B23F-6FEADC2A7562}" type="presParOf" srcId="{0592D1CC-F3E7-44E9-9471-CA2505525DDB}" destId="{A936D38A-9992-4A17-8EFA-2343A398159C}" srcOrd="1" destOrd="0" presId="urn:microsoft.com/office/officeart/2005/8/layout/vList2"/>
  </dgm:cxnLst>
  <dgm:bg/>
  <dgm:whole/>
</dgm:dataModel>
</file>

<file path=ppt/diagrams/data5.xml><?xml version="1.0" encoding="utf-8"?>
<dgm:dataModel xmlns:dgm="http://schemas.openxmlformats.org/drawingml/2006/diagram" xmlns:a="http://schemas.openxmlformats.org/drawingml/2006/main">
  <dgm:ptLst>
    <dgm:pt modelId="{074F8493-BFAD-4375-AEFA-B59B00EC800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ru-RU"/>
        </a:p>
      </dgm:t>
    </dgm:pt>
    <dgm:pt modelId="{E1814179-1141-4AF0-8E73-8D001F57C9AC}">
      <dgm:prSet phldrT="[Текст]" custT="1"/>
      <dgm:spPr/>
      <dgm:t>
        <a:bodyPr/>
        <a:lstStyle/>
        <a:p>
          <a:r>
            <a:rPr lang="uk-UA" sz="3600" dirty="0" smtClean="0">
              <a:latin typeface="Times New Roman" pitchFamily="18" charset="0"/>
              <a:cs typeface="Times New Roman" pitchFamily="18" charset="0"/>
            </a:rPr>
            <a:t>сільгоспугідь  - 3581га</a:t>
          </a:r>
          <a:endParaRPr lang="ru-RU" sz="3600" dirty="0"/>
        </a:p>
      </dgm:t>
    </dgm:pt>
    <dgm:pt modelId="{E3CD4F6D-3BCE-4AD3-96F1-FB7756B54B9F}" type="parTrans" cxnId="{58826AEC-FFD4-41F3-AB33-6FC1BE58AF5D}">
      <dgm:prSet/>
      <dgm:spPr/>
      <dgm:t>
        <a:bodyPr/>
        <a:lstStyle/>
        <a:p>
          <a:endParaRPr lang="ru-RU"/>
        </a:p>
      </dgm:t>
    </dgm:pt>
    <dgm:pt modelId="{A186F2A0-0390-4E8F-A62A-B87E30A1C4FE}" type="sibTrans" cxnId="{58826AEC-FFD4-41F3-AB33-6FC1BE58AF5D}">
      <dgm:prSet/>
      <dgm:spPr/>
      <dgm:t>
        <a:bodyPr/>
        <a:lstStyle/>
        <a:p>
          <a:endParaRPr lang="ru-RU"/>
        </a:p>
      </dgm:t>
    </dgm:pt>
    <dgm:pt modelId="{34B7CDFC-6F3B-40AD-BC3A-637D895900E7}">
      <dgm:prSet phldrT="[Текст]" custT="1"/>
      <dgm:spPr/>
      <dgm:t>
        <a:bodyPr/>
        <a:lstStyle/>
        <a:p>
          <a:r>
            <a:rPr lang="uk-UA" sz="3600" dirty="0" smtClean="0">
              <a:latin typeface="Times New Roman" pitchFamily="18" charset="0"/>
              <a:cs typeface="Times New Roman" pitchFamily="18" charset="0"/>
            </a:rPr>
            <a:t>ріллі –2603 га</a:t>
          </a:r>
          <a:endParaRPr lang="ru-RU" sz="3600" dirty="0"/>
        </a:p>
      </dgm:t>
    </dgm:pt>
    <dgm:pt modelId="{7529997A-BF8F-49AE-870A-048962AEAB6B}" type="parTrans" cxnId="{0564D1A7-FB6E-424A-BC8C-B1280B53DFC7}">
      <dgm:prSet/>
      <dgm:spPr/>
      <dgm:t>
        <a:bodyPr/>
        <a:lstStyle/>
        <a:p>
          <a:endParaRPr lang="ru-RU"/>
        </a:p>
      </dgm:t>
    </dgm:pt>
    <dgm:pt modelId="{E88D8DD5-DD60-4BA0-8C23-1B558BC2D6BB}" type="sibTrans" cxnId="{0564D1A7-FB6E-424A-BC8C-B1280B53DFC7}">
      <dgm:prSet/>
      <dgm:spPr/>
      <dgm:t>
        <a:bodyPr/>
        <a:lstStyle/>
        <a:p>
          <a:endParaRPr lang="ru-RU"/>
        </a:p>
      </dgm:t>
    </dgm:pt>
    <dgm:pt modelId="{26B4CA87-5B0A-48BE-B525-DF4AC785BB73}">
      <dgm:prSet phldrT="[Текст]" custT="1"/>
      <dgm:spPr/>
      <dgm:t>
        <a:bodyPr/>
        <a:lstStyle/>
        <a:p>
          <a:r>
            <a:rPr lang="uk-UA" sz="3600" dirty="0" smtClean="0">
              <a:latin typeface="Times New Roman" pitchFamily="18" charset="0"/>
              <a:cs typeface="Times New Roman" pitchFamily="18" charset="0"/>
            </a:rPr>
            <a:t>пасовищ – 503</a:t>
          </a:r>
          <a:endParaRPr lang="ru-RU" sz="3600" dirty="0"/>
        </a:p>
      </dgm:t>
    </dgm:pt>
    <dgm:pt modelId="{B6CBF1D7-9964-41B8-9909-CF62FAEE2A40}" type="parTrans" cxnId="{98FD875D-3667-4AEB-BE6E-66EB49BCC3F1}">
      <dgm:prSet/>
      <dgm:spPr/>
      <dgm:t>
        <a:bodyPr/>
        <a:lstStyle/>
        <a:p>
          <a:endParaRPr lang="ru-RU"/>
        </a:p>
      </dgm:t>
    </dgm:pt>
    <dgm:pt modelId="{DD8E4503-B0AB-4DEF-818F-CF4CB510FAEC}" type="sibTrans" cxnId="{98FD875D-3667-4AEB-BE6E-66EB49BCC3F1}">
      <dgm:prSet/>
      <dgm:spPr/>
      <dgm:t>
        <a:bodyPr/>
        <a:lstStyle/>
        <a:p>
          <a:endParaRPr lang="ru-RU"/>
        </a:p>
      </dgm:t>
    </dgm:pt>
    <dgm:pt modelId="{80A05F5F-12F3-4AD1-AA4E-9FE1F8FE7DA3}">
      <dgm:prSet phldrT="[Текст]" custT="1"/>
      <dgm:spPr/>
      <dgm:t>
        <a:bodyPr/>
        <a:lstStyle/>
        <a:p>
          <a:r>
            <a:rPr lang="uk-UA" sz="1200" dirty="0" smtClean="0">
              <a:latin typeface="Times New Roman" pitchFamily="18" charset="0"/>
              <a:cs typeface="Times New Roman" pitchFamily="18" charset="0"/>
            </a:rPr>
            <a:t> </a:t>
          </a:r>
          <a:r>
            <a:rPr lang="uk-UA" sz="3600" dirty="0" err="1" smtClean="0">
              <a:latin typeface="Times New Roman" pitchFamily="18" charset="0"/>
              <a:cs typeface="Times New Roman" pitchFamily="18" charset="0"/>
            </a:rPr>
            <a:t>історико</a:t>
          </a:r>
          <a:r>
            <a:rPr lang="uk-UA" sz="3600" dirty="0" smtClean="0">
              <a:latin typeface="Times New Roman" pitchFamily="18" charset="0"/>
              <a:cs typeface="Times New Roman" pitchFamily="18" charset="0"/>
            </a:rPr>
            <a:t> – культурний фонд –53,8 га</a:t>
          </a:r>
          <a:endParaRPr lang="ru-RU" sz="3600" dirty="0"/>
        </a:p>
      </dgm:t>
    </dgm:pt>
    <dgm:pt modelId="{37FCB31B-8FD8-43AD-8BA3-7634DC198D1F}" type="parTrans" cxnId="{80657642-B5D4-4C82-9A7F-F5B58DE3C97D}">
      <dgm:prSet/>
      <dgm:spPr/>
      <dgm:t>
        <a:bodyPr/>
        <a:lstStyle/>
        <a:p>
          <a:endParaRPr lang="ru-RU"/>
        </a:p>
      </dgm:t>
    </dgm:pt>
    <dgm:pt modelId="{F7EBBFE3-9160-4760-8FE9-71E2C95A7AD4}" type="sibTrans" cxnId="{80657642-B5D4-4C82-9A7F-F5B58DE3C97D}">
      <dgm:prSet/>
      <dgm:spPr/>
      <dgm:t>
        <a:bodyPr/>
        <a:lstStyle/>
        <a:p>
          <a:endParaRPr lang="ru-RU"/>
        </a:p>
      </dgm:t>
    </dgm:pt>
    <dgm:pt modelId="{D0693E0F-E01A-43A4-B07E-A1BAD1774AA8}">
      <dgm:prSet phldrT="[Текст]" custT="1"/>
      <dgm:spPr/>
      <dgm:t>
        <a:bodyPr/>
        <a:lstStyle/>
        <a:p>
          <a:r>
            <a:rPr lang="uk-UA" sz="3600" dirty="0" smtClean="0">
              <a:latin typeface="Times New Roman" pitchFamily="18" charset="0"/>
              <a:cs typeface="Times New Roman" pitchFamily="18" charset="0"/>
            </a:rPr>
            <a:t>сінокосів -  393га</a:t>
          </a:r>
          <a:endParaRPr lang="ru-RU" sz="3600" dirty="0"/>
        </a:p>
      </dgm:t>
    </dgm:pt>
    <dgm:pt modelId="{DA1BC3D5-5BA5-40CE-8195-8D61F2F3CB74}" type="parTrans" cxnId="{1552EDA1-A8E6-476C-AAA6-A8908FF5588B}">
      <dgm:prSet/>
      <dgm:spPr/>
      <dgm:t>
        <a:bodyPr/>
        <a:lstStyle/>
        <a:p>
          <a:endParaRPr lang="ru-RU"/>
        </a:p>
      </dgm:t>
    </dgm:pt>
    <dgm:pt modelId="{9B81291A-7E4E-46D5-9B97-649FAE45076A}" type="sibTrans" cxnId="{1552EDA1-A8E6-476C-AAA6-A8908FF5588B}">
      <dgm:prSet/>
      <dgm:spPr/>
      <dgm:t>
        <a:bodyPr/>
        <a:lstStyle/>
        <a:p>
          <a:endParaRPr lang="ru-RU"/>
        </a:p>
      </dgm:t>
    </dgm:pt>
    <dgm:pt modelId="{0EA95C9D-DEB2-4458-8064-9A89550BCE51}">
      <dgm:prSet phldrT="[Текст]" custT="1"/>
      <dgm:spPr/>
      <dgm:t>
        <a:bodyPr/>
        <a:lstStyle/>
        <a:p>
          <a:r>
            <a:rPr lang="uk-UA" sz="3200" dirty="0" smtClean="0">
              <a:latin typeface="Times New Roman" pitchFamily="18" charset="0"/>
              <a:cs typeface="Times New Roman" pitchFamily="18" charset="0"/>
            </a:rPr>
            <a:t>резервного земельного фонду – 199,4 га</a:t>
          </a:r>
          <a:endParaRPr lang="ru-RU" sz="3200" dirty="0"/>
        </a:p>
      </dgm:t>
    </dgm:pt>
    <dgm:pt modelId="{6F212A7F-FB82-4761-879B-BE2E6120F733}" type="parTrans" cxnId="{268EDB6A-5460-473A-AB19-96716F8F4F70}">
      <dgm:prSet/>
      <dgm:spPr/>
      <dgm:t>
        <a:bodyPr/>
        <a:lstStyle/>
        <a:p>
          <a:endParaRPr lang="ru-RU"/>
        </a:p>
      </dgm:t>
    </dgm:pt>
    <dgm:pt modelId="{C036A60F-054B-4A04-9174-C3C1C212DEFB}" type="sibTrans" cxnId="{268EDB6A-5460-473A-AB19-96716F8F4F70}">
      <dgm:prSet/>
      <dgm:spPr/>
      <dgm:t>
        <a:bodyPr/>
        <a:lstStyle/>
        <a:p>
          <a:endParaRPr lang="ru-RU"/>
        </a:p>
      </dgm:t>
    </dgm:pt>
    <dgm:pt modelId="{01533ADB-4AA2-47E8-B561-4B0EF0E6B6FC}">
      <dgm:prSet phldrT="[Текст]" custT="1"/>
      <dgm:spPr/>
      <dgm:t>
        <a:bodyPr/>
        <a:lstStyle/>
        <a:p>
          <a:r>
            <a:rPr lang="uk-UA" sz="3600" dirty="0" smtClean="0">
              <a:latin typeface="Times New Roman" pitchFamily="18" charset="0"/>
              <a:cs typeface="Times New Roman" pitchFamily="18" charset="0"/>
            </a:rPr>
            <a:t>землі сільської ради – 513,3 га</a:t>
          </a:r>
          <a:endParaRPr lang="ru-RU" sz="3600" dirty="0"/>
        </a:p>
      </dgm:t>
    </dgm:pt>
    <dgm:pt modelId="{2FEDF620-E188-4C3A-85F3-FE5296D204DC}" type="parTrans" cxnId="{E5A5D97D-86B6-41DF-9F2C-C71B05E75D00}">
      <dgm:prSet/>
      <dgm:spPr/>
      <dgm:t>
        <a:bodyPr/>
        <a:lstStyle/>
        <a:p>
          <a:endParaRPr lang="ru-RU"/>
        </a:p>
      </dgm:t>
    </dgm:pt>
    <dgm:pt modelId="{55A58BBD-C524-4EF3-8236-0952567E2DC2}" type="sibTrans" cxnId="{E5A5D97D-86B6-41DF-9F2C-C71B05E75D00}">
      <dgm:prSet/>
      <dgm:spPr/>
      <dgm:t>
        <a:bodyPr/>
        <a:lstStyle/>
        <a:p>
          <a:endParaRPr lang="ru-RU"/>
        </a:p>
      </dgm:t>
    </dgm:pt>
    <dgm:pt modelId="{755526C3-4E0E-4CF0-9CE7-7F456DDF9549}">
      <dgm:prSet phldrT="[Текст]" custT="1"/>
      <dgm:spPr/>
      <dgm:t>
        <a:bodyPr/>
        <a:lstStyle/>
        <a:p>
          <a:r>
            <a:rPr lang="uk-UA" sz="3200" dirty="0" smtClean="0">
              <a:latin typeface="Times New Roman" pitchFamily="18" charset="0"/>
              <a:cs typeface="Times New Roman" pitchFamily="18" charset="0"/>
            </a:rPr>
            <a:t>З цих земель 2599,1 га підлягають паюванню</a:t>
          </a:r>
          <a:endParaRPr lang="ru-RU" sz="3200" dirty="0"/>
        </a:p>
      </dgm:t>
    </dgm:pt>
    <dgm:pt modelId="{12971F42-7A81-4F24-A70D-6969DC13071F}" type="parTrans" cxnId="{6E78DA7E-4797-418A-BEEA-46C7BB09C8EF}">
      <dgm:prSet/>
      <dgm:spPr/>
      <dgm:t>
        <a:bodyPr/>
        <a:lstStyle/>
        <a:p>
          <a:endParaRPr lang="ru-RU"/>
        </a:p>
      </dgm:t>
    </dgm:pt>
    <dgm:pt modelId="{F4C9DE4E-A296-4B73-9074-54089E6024FC}" type="sibTrans" cxnId="{6E78DA7E-4797-418A-BEEA-46C7BB09C8EF}">
      <dgm:prSet/>
      <dgm:spPr/>
      <dgm:t>
        <a:bodyPr/>
        <a:lstStyle/>
        <a:p>
          <a:endParaRPr lang="ru-RU"/>
        </a:p>
      </dgm:t>
    </dgm:pt>
    <dgm:pt modelId="{7E31AEDE-6AEF-4BA1-B2CD-567873FCC1A8}" type="pres">
      <dgm:prSet presAssocID="{074F8493-BFAD-4375-AEFA-B59B00EC8004}" presName="linear" presStyleCnt="0">
        <dgm:presLayoutVars>
          <dgm:dir/>
          <dgm:animLvl val="lvl"/>
          <dgm:resizeHandles val="exact"/>
        </dgm:presLayoutVars>
      </dgm:prSet>
      <dgm:spPr/>
      <dgm:t>
        <a:bodyPr/>
        <a:lstStyle/>
        <a:p>
          <a:endParaRPr lang="ru-RU"/>
        </a:p>
      </dgm:t>
    </dgm:pt>
    <dgm:pt modelId="{942C544F-D5A9-4775-AB5A-E6A8E9F29693}" type="pres">
      <dgm:prSet presAssocID="{E1814179-1141-4AF0-8E73-8D001F57C9AC}" presName="parentLin" presStyleCnt="0"/>
      <dgm:spPr/>
    </dgm:pt>
    <dgm:pt modelId="{A3E96BB6-7D0F-40B4-9080-C11717EFB621}" type="pres">
      <dgm:prSet presAssocID="{E1814179-1141-4AF0-8E73-8D001F57C9AC}" presName="parentLeftMargin" presStyleLbl="node1" presStyleIdx="0" presStyleCnt="8"/>
      <dgm:spPr/>
      <dgm:t>
        <a:bodyPr/>
        <a:lstStyle/>
        <a:p>
          <a:endParaRPr lang="ru-RU"/>
        </a:p>
      </dgm:t>
    </dgm:pt>
    <dgm:pt modelId="{6DB9421B-87D7-4048-8C5C-54B95B49324A}" type="pres">
      <dgm:prSet presAssocID="{E1814179-1141-4AF0-8E73-8D001F57C9AC}" presName="parentText" presStyleLbl="node1" presStyleIdx="0" presStyleCnt="8" custScaleX="142857" custScaleY="120871">
        <dgm:presLayoutVars>
          <dgm:chMax val="0"/>
          <dgm:bulletEnabled val="1"/>
        </dgm:presLayoutVars>
      </dgm:prSet>
      <dgm:spPr/>
      <dgm:t>
        <a:bodyPr/>
        <a:lstStyle/>
        <a:p>
          <a:endParaRPr lang="ru-RU"/>
        </a:p>
      </dgm:t>
    </dgm:pt>
    <dgm:pt modelId="{0F0593A4-6BF5-4F5E-B408-9E334B6F066E}" type="pres">
      <dgm:prSet presAssocID="{E1814179-1141-4AF0-8E73-8D001F57C9AC}" presName="negativeSpace" presStyleCnt="0"/>
      <dgm:spPr/>
    </dgm:pt>
    <dgm:pt modelId="{A5522739-2E67-4650-A285-822045505991}" type="pres">
      <dgm:prSet presAssocID="{E1814179-1141-4AF0-8E73-8D001F57C9AC}" presName="childText" presStyleLbl="conFgAcc1" presStyleIdx="0" presStyleCnt="8">
        <dgm:presLayoutVars>
          <dgm:bulletEnabled val="1"/>
        </dgm:presLayoutVars>
      </dgm:prSet>
      <dgm:spPr/>
    </dgm:pt>
    <dgm:pt modelId="{C0077394-F630-4250-A2D5-093DABE9E4DB}" type="pres">
      <dgm:prSet presAssocID="{A186F2A0-0390-4E8F-A62A-B87E30A1C4FE}" presName="spaceBetweenRectangles" presStyleCnt="0"/>
      <dgm:spPr/>
    </dgm:pt>
    <dgm:pt modelId="{BE97A29C-05A1-462F-9ABE-CCF331F3C220}" type="pres">
      <dgm:prSet presAssocID="{34B7CDFC-6F3B-40AD-BC3A-637D895900E7}" presName="parentLin" presStyleCnt="0"/>
      <dgm:spPr/>
    </dgm:pt>
    <dgm:pt modelId="{C83D456A-EEC6-4ACF-AEBB-3F314786E0D4}" type="pres">
      <dgm:prSet presAssocID="{34B7CDFC-6F3B-40AD-BC3A-637D895900E7}" presName="parentLeftMargin" presStyleLbl="node1" presStyleIdx="0" presStyleCnt="8"/>
      <dgm:spPr/>
      <dgm:t>
        <a:bodyPr/>
        <a:lstStyle/>
        <a:p>
          <a:endParaRPr lang="ru-RU"/>
        </a:p>
      </dgm:t>
    </dgm:pt>
    <dgm:pt modelId="{59BD46F5-B78B-4DA0-99E3-A23D8A0BE132}" type="pres">
      <dgm:prSet presAssocID="{34B7CDFC-6F3B-40AD-BC3A-637D895900E7}" presName="parentText" presStyleLbl="node1" presStyleIdx="1" presStyleCnt="8" custScaleX="142857" custScaleY="139208">
        <dgm:presLayoutVars>
          <dgm:chMax val="0"/>
          <dgm:bulletEnabled val="1"/>
        </dgm:presLayoutVars>
      </dgm:prSet>
      <dgm:spPr/>
      <dgm:t>
        <a:bodyPr/>
        <a:lstStyle/>
        <a:p>
          <a:endParaRPr lang="ru-RU"/>
        </a:p>
      </dgm:t>
    </dgm:pt>
    <dgm:pt modelId="{32BA62CF-5D86-4DFB-8840-27381052867F}" type="pres">
      <dgm:prSet presAssocID="{34B7CDFC-6F3B-40AD-BC3A-637D895900E7}" presName="negativeSpace" presStyleCnt="0"/>
      <dgm:spPr/>
    </dgm:pt>
    <dgm:pt modelId="{358BB3AB-5A50-4B0B-A303-D67E5340EDB5}" type="pres">
      <dgm:prSet presAssocID="{34B7CDFC-6F3B-40AD-BC3A-637D895900E7}" presName="childText" presStyleLbl="conFgAcc1" presStyleIdx="1" presStyleCnt="8">
        <dgm:presLayoutVars>
          <dgm:bulletEnabled val="1"/>
        </dgm:presLayoutVars>
      </dgm:prSet>
      <dgm:spPr/>
    </dgm:pt>
    <dgm:pt modelId="{2965FAF1-506C-4C34-B0B7-1DBAD6ECB3E8}" type="pres">
      <dgm:prSet presAssocID="{E88D8DD5-DD60-4BA0-8C23-1B558BC2D6BB}" presName="spaceBetweenRectangles" presStyleCnt="0"/>
      <dgm:spPr/>
    </dgm:pt>
    <dgm:pt modelId="{25A29521-D987-44F2-886C-B37D06040D47}" type="pres">
      <dgm:prSet presAssocID="{26B4CA87-5B0A-48BE-B525-DF4AC785BB73}" presName="parentLin" presStyleCnt="0"/>
      <dgm:spPr/>
    </dgm:pt>
    <dgm:pt modelId="{1AD0A8D2-B1A9-485D-AA2E-068712FEE5E9}" type="pres">
      <dgm:prSet presAssocID="{26B4CA87-5B0A-48BE-B525-DF4AC785BB73}" presName="parentLeftMargin" presStyleLbl="node1" presStyleIdx="1" presStyleCnt="8"/>
      <dgm:spPr/>
      <dgm:t>
        <a:bodyPr/>
        <a:lstStyle/>
        <a:p>
          <a:endParaRPr lang="ru-RU"/>
        </a:p>
      </dgm:t>
    </dgm:pt>
    <dgm:pt modelId="{65DDD225-E949-4E3A-BCCC-6B2B8D98CCCA}" type="pres">
      <dgm:prSet presAssocID="{26B4CA87-5B0A-48BE-B525-DF4AC785BB73}" presName="parentText" presStyleLbl="node1" presStyleIdx="2" presStyleCnt="8" custScaleX="142857" custScaleY="148995">
        <dgm:presLayoutVars>
          <dgm:chMax val="0"/>
          <dgm:bulletEnabled val="1"/>
        </dgm:presLayoutVars>
      </dgm:prSet>
      <dgm:spPr/>
      <dgm:t>
        <a:bodyPr/>
        <a:lstStyle/>
        <a:p>
          <a:endParaRPr lang="ru-RU"/>
        </a:p>
      </dgm:t>
    </dgm:pt>
    <dgm:pt modelId="{688B909A-9CC5-4708-AE9A-94D2B3C13638}" type="pres">
      <dgm:prSet presAssocID="{26B4CA87-5B0A-48BE-B525-DF4AC785BB73}" presName="negativeSpace" presStyleCnt="0"/>
      <dgm:spPr/>
    </dgm:pt>
    <dgm:pt modelId="{920374E8-1E25-4B89-A4F1-C2A55649FD03}" type="pres">
      <dgm:prSet presAssocID="{26B4CA87-5B0A-48BE-B525-DF4AC785BB73}" presName="childText" presStyleLbl="conFgAcc1" presStyleIdx="2" presStyleCnt="8">
        <dgm:presLayoutVars>
          <dgm:bulletEnabled val="1"/>
        </dgm:presLayoutVars>
      </dgm:prSet>
      <dgm:spPr/>
    </dgm:pt>
    <dgm:pt modelId="{39F61AF6-F98B-4D89-BE02-C72E1A40913A}" type="pres">
      <dgm:prSet presAssocID="{DD8E4503-B0AB-4DEF-818F-CF4CB510FAEC}" presName="spaceBetweenRectangles" presStyleCnt="0"/>
      <dgm:spPr/>
    </dgm:pt>
    <dgm:pt modelId="{54DA52A5-7660-4337-A441-954C662E4C06}" type="pres">
      <dgm:prSet presAssocID="{D0693E0F-E01A-43A4-B07E-A1BAD1774AA8}" presName="parentLin" presStyleCnt="0"/>
      <dgm:spPr/>
    </dgm:pt>
    <dgm:pt modelId="{BDF75BF2-7B64-48E8-AF84-7E38A992D4E9}" type="pres">
      <dgm:prSet presAssocID="{D0693E0F-E01A-43A4-B07E-A1BAD1774AA8}" presName="parentLeftMargin" presStyleLbl="node1" presStyleIdx="2" presStyleCnt="8"/>
      <dgm:spPr/>
      <dgm:t>
        <a:bodyPr/>
        <a:lstStyle/>
        <a:p>
          <a:endParaRPr lang="ru-RU"/>
        </a:p>
      </dgm:t>
    </dgm:pt>
    <dgm:pt modelId="{49A51745-6B4D-4D2B-BF48-E52985A3ABE9}" type="pres">
      <dgm:prSet presAssocID="{D0693E0F-E01A-43A4-B07E-A1BAD1774AA8}" presName="parentText" presStyleLbl="node1" presStyleIdx="3" presStyleCnt="8" custScaleX="142857">
        <dgm:presLayoutVars>
          <dgm:chMax val="0"/>
          <dgm:bulletEnabled val="1"/>
        </dgm:presLayoutVars>
      </dgm:prSet>
      <dgm:spPr/>
      <dgm:t>
        <a:bodyPr/>
        <a:lstStyle/>
        <a:p>
          <a:endParaRPr lang="ru-RU"/>
        </a:p>
      </dgm:t>
    </dgm:pt>
    <dgm:pt modelId="{1AA43614-9B68-4ABA-AF0F-1DB9ACE0AC98}" type="pres">
      <dgm:prSet presAssocID="{D0693E0F-E01A-43A4-B07E-A1BAD1774AA8}" presName="negativeSpace" presStyleCnt="0"/>
      <dgm:spPr/>
    </dgm:pt>
    <dgm:pt modelId="{70BF230E-2A40-4CC7-87BD-71D6D6FCFC3F}" type="pres">
      <dgm:prSet presAssocID="{D0693E0F-E01A-43A4-B07E-A1BAD1774AA8}" presName="childText" presStyleLbl="conFgAcc1" presStyleIdx="3" presStyleCnt="8">
        <dgm:presLayoutVars>
          <dgm:bulletEnabled val="1"/>
        </dgm:presLayoutVars>
      </dgm:prSet>
      <dgm:spPr/>
      <dgm:t>
        <a:bodyPr/>
        <a:lstStyle/>
        <a:p>
          <a:endParaRPr lang="ru-RU"/>
        </a:p>
      </dgm:t>
    </dgm:pt>
    <dgm:pt modelId="{E44616D6-C80C-481F-9D44-50A82A460BE3}" type="pres">
      <dgm:prSet presAssocID="{9B81291A-7E4E-46D5-9B97-649FAE45076A}" presName="spaceBetweenRectangles" presStyleCnt="0"/>
      <dgm:spPr/>
    </dgm:pt>
    <dgm:pt modelId="{A27F1170-480D-43B8-BDDD-1C05A15091E6}" type="pres">
      <dgm:prSet presAssocID="{0EA95C9D-DEB2-4458-8064-9A89550BCE51}" presName="parentLin" presStyleCnt="0"/>
      <dgm:spPr/>
    </dgm:pt>
    <dgm:pt modelId="{C7E791F6-4C6E-476E-B5FF-C95703E29FF9}" type="pres">
      <dgm:prSet presAssocID="{0EA95C9D-DEB2-4458-8064-9A89550BCE51}" presName="parentLeftMargin" presStyleLbl="node1" presStyleIdx="3" presStyleCnt="8"/>
      <dgm:spPr/>
      <dgm:t>
        <a:bodyPr/>
        <a:lstStyle/>
        <a:p>
          <a:endParaRPr lang="ru-RU"/>
        </a:p>
      </dgm:t>
    </dgm:pt>
    <dgm:pt modelId="{10164970-3F3B-42B2-9A5A-5FB9BEB034A6}" type="pres">
      <dgm:prSet presAssocID="{0EA95C9D-DEB2-4458-8064-9A89550BCE51}" presName="parentText" presStyleLbl="node1" presStyleIdx="4" presStyleCnt="8" custScaleX="142857" custScaleY="172112">
        <dgm:presLayoutVars>
          <dgm:chMax val="0"/>
          <dgm:bulletEnabled val="1"/>
        </dgm:presLayoutVars>
      </dgm:prSet>
      <dgm:spPr/>
      <dgm:t>
        <a:bodyPr/>
        <a:lstStyle/>
        <a:p>
          <a:endParaRPr lang="ru-RU"/>
        </a:p>
      </dgm:t>
    </dgm:pt>
    <dgm:pt modelId="{4058B3A3-244C-49D5-B16A-DBAFB95C38D2}" type="pres">
      <dgm:prSet presAssocID="{0EA95C9D-DEB2-4458-8064-9A89550BCE51}" presName="negativeSpace" presStyleCnt="0"/>
      <dgm:spPr/>
    </dgm:pt>
    <dgm:pt modelId="{81147D64-8FD4-4AA6-84EE-B30AA9F6C5A2}" type="pres">
      <dgm:prSet presAssocID="{0EA95C9D-DEB2-4458-8064-9A89550BCE51}" presName="childText" presStyleLbl="conFgAcc1" presStyleIdx="4" presStyleCnt="8">
        <dgm:presLayoutVars>
          <dgm:bulletEnabled val="1"/>
        </dgm:presLayoutVars>
      </dgm:prSet>
      <dgm:spPr/>
    </dgm:pt>
    <dgm:pt modelId="{3F56A5AF-EDBA-4CE6-BAFD-994D2FB32A9A}" type="pres">
      <dgm:prSet presAssocID="{C036A60F-054B-4A04-9174-C3C1C212DEFB}" presName="spaceBetweenRectangles" presStyleCnt="0"/>
      <dgm:spPr/>
    </dgm:pt>
    <dgm:pt modelId="{03CBD8B3-655F-4B20-AAA4-238691964B7B}" type="pres">
      <dgm:prSet presAssocID="{80A05F5F-12F3-4AD1-AA4E-9FE1F8FE7DA3}" presName="parentLin" presStyleCnt="0"/>
      <dgm:spPr/>
    </dgm:pt>
    <dgm:pt modelId="{EF3AB3B4-900F-403D-BA0C-27B04787D1BE}" type="pres">
      <dgm:prSet presAssocID="{80A05F5F-12F3-4AD1-AA4E-9FE1F8FE7DA3}" presName="parentLeftMargin" presStyleLbl="node1" presStyleIdx="4" presStyleCnt="8"/>
      <dgm:spPr/>
      <dgm:t>
        <a:bodyPr/>
        <a:lstStyle/>
        <a:p>
          <a:endParaRPr lang="ru-RU"/>
        </a:p>
      </dgm:t>
    </dgm:pt>
    <dgm:pt modelId="{FEA10B55-9D12-4F95-87DB-C22B54422612}" type="pres">
      <dgm:prSet presAssocID="{80A05F5F-12F3-4AD1-AA4E-9FE1F8FE7DA3}" presName="parentText" presStyleLbl="node1" presStyleIdx="5" presStyleCnt="8" custScaleX="142857" custScaleY="128781">
        <dgm:presLayoutVars>
          <dgm:chMax val="0"/>
          <dgm:bulletEnabled val="1"/>
        </dgm:presLayoutVars>
      </dgm:prSet>
      <dgm:spPr/>
      <dgm:t>
        <a:bodyPr/>
        <a:lstStyle/>
        <a:p>
          <a:endParaRPr lang="ru-RU"/>
        </a:p>
      </dgm:t>
    </dgm:pt>
    <dgm:pt modelId="{B04E5989-E095-40B5-835C-6F6CB1C0748F}" type="pres">
      <dgm:prSet presAssocID="{80A05F5F-12F3-4AD1-AA4E-9FE1F8FE7DA3}" presName="negativeSpace" presStyleCnt="0"/>
      <dgm:spPr/>
    </dgm:pt>
    <dgm:pt modelId="{F8D7F48E-82DE-4313-952A-FF70493A3353}" type="pres">
      <dgm:prSet presAssocID="{80A05F5F-12F3-4AD1-AA4E-9FE1F8FE7DA3}" presName="childText" presStyleLbl="conFgAcc1" presStyleIdx="5" presStyleCnt="8">
        <dgm:presLayoutVars>
          <dgm:bulletEnabled val="1"/>
        </dgm:presLayoutVars>
      </dgm:prSet>
      <dgm:spPr/>
      <dgm:t>
        <a:bodyPr/>
        <a:lstStyle/>
        <a:p>
          <a:endParaRPr lang="ru-RU"/>
        </a:p>
      </dgm:t>
    </dgm:pt>
    <dgm:pt modelId="{2E155B63-A190-44F5-A2D9-778E45A31517}" type="pres">
      <dgm:prSet presAssocID="{F7EBBFE3-9160-4760-8FE9-71E2C95A7AD4}" presName="spaceBetweenRectangles" presStyleCnt="0"/>
      <dgm:spPr/>
    </dgm:pt>
    <dgm:pt modelId="{AA37B072-01DD-44B5-B991-D8BADC0ABE2A}" type="pres">
      <dgm:prSet presAssocID="{01533ADB-4AA2-47E8-B561-4B0EF0E6B6FC}" presName="parentLin" presStyleCnt="0"/>
      <dgm:spPr/>
    </dgm:pt>
    <dgm:pt modelId="{637FC76A-A1D7-48EE-9805-A41C29C8DF4E}" type="pres">
      <dgm:prSet presAssocID="{01533ADB-4AA2-47E8-B561-4B0EF0E6B6FC}" presName="parentLeftMargin" presStyleLbl="node1" presStyleIdx="5" presStyleCnt="8"/>
      <dgm:spPr/>
      <dgm:t>
        <a:bodyPr/>
        <a:lstStyle/>
        <a:p>
          <a:endParaRPr lang="ru-RU"/>
        </a:p>
      </dgm:t>
    </dgm:pt>
    <dgm:pt modelId="{692B1873-8EAB-4E1D-9665-16E2CE46AE4E}" type="pres">
      <dgm:prSet presAssocID="{01533ADB-4AA2-47E8-B561-4B0EF0E6B6FC}" presName="parentText" presStyleLbl="node1" presStyleIdx="6" presStyleCnt="8" custScaleX="142857" custScaleY="138395">
        <dgm:presLayoutVars>
          <dgm:chMax val="0"/>
          <dgm:bulletEnabled val="1"/>
        </dgm:presLayoutVars>
      </dgm:prSet>
      <dgm:spPr/>
      <dgm:t>
        <a:bodyPr/>
        <a:lstStyle/>
        <a:p>
          <a:endParaRPr lang="ru-RU"/>
        </a:p>
      </dgm:t>
    </dgm:pt>
    <dgm:pt modelId="{4518E695-5A7B-4D0A-8037-5AED907F6509}" type="pres">
      <dgm:prSet presAssocID="{01533ADB-4AA2-47E8-B561-4B0EF0E6B6FC}" presName="negativeSpace" presStyleCnt="0"/>
      <dgm:spPr/>
    </dgm:pt>
    <dgm:pt modelId="{2ECEE9B4-30F0-489C-8483-AC9EE0B74674}" type="pres">
      <dgm:prSet presAssocID="{01533ADB-4AA2-47E8-B561-4B0EF0E6B6FC}" presName="childText" presStyleLbl="conFgAcc1" presStyleIdx="6" presStyleCnt="8">
        <dgm:presLayoutVars>
          <dgm:bulletEnabled val="1"/>
        </dgm:presLayoutVars>
      </dgm:prSet>
      <dgm:spPr/>
    </dgm:pt>
    <dgm:pt modelId="{072F4FA2-32EB-4B79-829E-5E36605AB8BC}" type="pres">
      <dgm:prSet presAssocID="{55A58BBD-C524-4EF3-8236-0952567E2DC2}" presName="spaceBetweenRectangles" presStyleCnt="0"/>
      <dgm:spPr/>
    </dgm:pt>
    <dgm:pt modelId="{1A511022-360E-43CF-9EB3-D150E3DAFC20}" type="pres">
      <dgm:prSet presAssocID="{755526C3-4E0E-4CF0-9CE7-7F456DDF9549}" presName="parentLin" presStyleCnt="0"/>
      <dgm:spPr/>
    </dgm:pt>
    <dgm:pt modelId="{2948070B-7723-4C1A-9721-FCCD7A652D77}" type="pres">
      <dgm:prSet presAssocID="{755526C3-4E0E-4CF0-9CE7-7F456DDF9549}" presName="parentLeftMargin" presStyleLbl="node1" presStyleIdx="6" presStyleCnt="8"/>
      <dgm:spPr/>
      <dgm:t>
        <a:bodyPr/>
        <a:lstStyle/>
        <a:p>
          <a:endParaRPr lang="ru-RU"/>
        </a:p>
      </dgm:t>
    </dgm:pt>
    <dgm:pt modelId="{121AB658-FB41-4449-AFA6-E2FCA26580D5}" type="pres">
      <dgm:prSet presAssocID="{755526C3-4E0E-4CF0-9CE7-7F456DDF9549}" presName="parentText" presStyleLbl="node1" presStyleIdx="7" presStyleCnt="8" custScaleX="142857" custScaleY="276458">
        <dgm:presLayoutVars>
          <dgm:chMax val="0"/>
          <dgm:bulletEnabled val="1"/>
        </dgm:presLayoutVars>
      </dgm:prSet>
      <dgm:spPr/>
      <dgm:t>
        <a:bodyPr/>
        <a:lstStyle/>
        <a:p>
          <a:endParaRPr lang="ru-RU"/>
        </a:p>
      </dgm:t>
    </dgm:pt>
    <dgm:pt modelId="{0BC1215A-373A-4C8C-AF36-971609EFFEDF}" type="pres">
      <dgm:prSet presAssocID="{755526C3-4E0E-4CF0-9CE7-7F456DDF9549}" presName="negativeSpace" presStyleCnt="0"/>
      <dgm:spPr/>
    </dgm:pt>
    <dgm:pt modelId="{25436970-A94F-423B-8AC1-7A85A0DF7552}" type="pres">
      <dgm:prSet presAssocID="{755526C3-4E0E-4CF0-9CE7-7F456DDF9549}" presName="childText" presStyleLbl="conFgAcc1" presStyleIdx="7" presStyleCnt="8">
        <dgm:presLayoutVars>
          <dgm:bulletEnabled val="1"/>
        </dgm:presLayoutVars>
      </dgm:prSet>
      <dgm:spPr/>
    </dgm:pt>
  </dgm:ptLst>
  <dgm:cxnLst>
    <dgm:cxn modelId="{98FD875D-3667-4AEB-BE6E-66EB49BCC3F1}" srcId="{074F8493-BFAD-4375-AEFA-B59B00EC8004}" destId="{26B4CA87-5B0A-48BE-B525-DF4AC785BB73}" srcOrd="2" destOrd="0" parTransId="{B6CBF1D7-9964-41B8-9909-CF62FAEE2A40}" sibTransId="{DD8E4503-B0AB-4DEF-818F-CF4CB510FAEC}"/>
    <dgm:cxn modelId="{4E96B6E9-F887-4F7E-9A81-63E44980DB63}" type="presOf" srcId="{80A05F5F-12F3-4AD1-AA4E-9FE1F8FE7DA3}" destId="{EF3AB3B4-900F-403D-BA0C-27B04787D1BE}" srcOrd="0" destOrd="0" presId="urn:microsoft.com/office/officeart/2005/8/layout/list1"/>
    <dgm:cxn modelId="{D51E091F-2B8C-41C4-90E1-2AD328AC0D95}" type="presOf" srcId="{D0693E0F-E01A-43A4-B07E-A1BAD1774AA8}" destId="{BDF75BF2-7B64-48E8-AF84-7E38A992D4E9}" srcOrd="0" destOrd="0" presId="urn:microsoft.com/office/officeart/2005/8/layout/list1"/>
    <dgm:cxn modelId="{1552EDA1-A8E6-476C-AAA6-A8908FF5588B}" srcId="{074F8493-BFAD-4375-AEFA-B59B00EC8004}" destId="{D0693E0F-E01A-43A4-B07E-A1BAD1774AA8}" srcOrd="3" destOrd="0" parTransId="{DA1BC3D5-5BA5-40CE-8195-8D61F2F3CB74}" sibTransId="{9B81291A-7E4E-46D5-9B97-649FAE45076A}"/>
    <dgm:cxn modelId="{78CC28CB-75D9-4985-BE10-5C43B825FA5C}" type="presOf" srcId="{D0693E0F-E01A-43A4-B07E-A1BAD1774AA8}" destId="{49A51745-6B4D-4D2B-BF48-E52985A3ABE9}" srcOrd="1" destOrd="0" presId="urn:microsoft.com/office/officeart/2005/8/layout/list1"/>
    <dgm:cxn modelId="{58826AEC-FFD4-41F3-AB33-6FC1BE58AF5D}" srcId="{074F8493-BFAD-4375-AEFA-B59B00EC8004}" destId="{E1814179-1141-4AF0-8E73-8D001F57C9AC}" srcOrd="0" destOrd="0" parTransId="{E3CD4F6D-3BCE-4AD3-96F1-FB7756B54B9F}" sibTransId="{A186F2A0-0390-4E8F-A62A-B87E30A1C4FE}"/>
    <dgm:cxn modelId="{6E78DA7E-4797-418A-BEEA-46C7BB09C8EF}" srcId="{074F8493-BFAD-4375-AEFA-B59B00EC8004}" destId="{755526C3-4E0E-4CF0-9CE7-7F456DDF9549}" srcOrd="7" destOrd="0" parTransId="{12971F42-7A81-4F24-A70D-6969DC13071F}" sibTransId="{F4C9DE4E-A296-4B73-9074-54089E6024FC}"/>
    <dgm:cxn modelId="{0564D1A7-FB6E-424A-BC8C-B1280B53DFC7}" srcId="{074F8493-BFAD-4375-AEFA-B59B00EC8004}" destId="{34B7CDFC-6F3B-40AD-BC3A-637D895900E7}" srcOrd="1" destOrd="0" parTransId="{7529997A-BF8F-49AE-870A-048962AEAB6B}" sibTransId="{E88D8DD5-DD60-4BA0-8C23-1B558BC2D6BB}"/>
    <dgm:cxn modelId="{80657642-B5D4-4C82-9A7F-F5B58DE3C97D}" srcId="{074F8493-BFAD-4375-AEFA-B59B00EC8004}" destId="{80A05F5F-12F3-4AD1-AA4E-9FE1F8FE7DA3}" srcOrd="5" destOrd="0" parTransId="{37FCB31B-8FD8-43AD-8BA3-7634DC198D1F}" sibTransId="{F7EBBFE3-9160-4760-8FE9-71E2C95A7AD4}"/>
    <dgm:cxn modelId="{C494C579-2A8F-46BB-8DD7-9B71EB683822}" type="presOf" srcId="{755526C3-4E0E-4CF0-9CE7-7F456DDF9549}" destId="{121AB658-FB41-4449-AFA6-E2FCA26580D5}" srcOrd="1" destOrd="0" presId="urn:microsoft.com/office/officeart/2005/8/layout/list1"/>
    <dgm:cxn modelId="{09DBDFB2-9385-4D6F-80E9-F349DF1B3FC4}" type="presOf" srcId="{E1814179-1141-4AF0-8E73-8D001F57C9AC}" destId="{6DB9421B-87D7-4048-8C5C-54B95B49324A}" srcOrd="1" destOrd="0" presId="urn:microsoft.com/office/officeart/2005/8/layout/list1"/>
    <dgm:cxn modelId="{304110C9-E6A5-443A-8776-942BD78F1212}" type="presOf" srcId="{0EA95C9D-DEB2-4458-8064-9A89550BCE51}" destId="{C7E791F6-4C6E-476E-B5FF-C95703E29FF9}" srcOrd="0" destOrd="0" presId="urn:microsoft.com/office/officeart/2005/8/layout/list1"/>
    <dgm:cxn modelId="{E5A5D97D-86B6-41DF-9F2C-C71B05E75D00}" srcId="{074F8493-BFAD-4375-AEFA-B59B00EC8004}" destId="{01533ADB-4AA2-47E8-B561-4B0EF0E6B6FC}" srcOrd="6" destOrd="0" parTransId="{2FEDF620-E188-4C3A-85F3-FE5296D204DC}" sibTransId="{55A58BBD-C524-4EF3-8236-0952567E2DC2}"/>
    <dgm:cxn modelId="{F43777E5-9FB9-4FE0-986C-94A59D09069B}" type="presOf" srcId="{34B7CDFC-6F3B-40AD-BC3A-637D895900E7}" destId="{59BD46F5-B78B-4DA0-99E3-A23D8A0BE132}" srcOrd="1" destOrd="0" presId="urn:microsoft.com/office/officeart/2005/8/layout/list1"/>
    <dgm:cxn modelId="{4B9C38ED-DDDD-4DFD-A88A-91B3309F2C18}" type="presOf" srcId="{80A05F5F-12F3-4AD1-AA4E-9FE1F8FE7DA3}" destId="{FEA10B55-9D12-4F95-87DB-C22B54422612}" srcOrd="1" destOrd="0" presId="urn:microsoft.com/office/officeart/2005/8/layout/list1"/>
    <dgm:cxn modelId="{268EDB6A-5460-473A-AB19-96716F8F4F70}" srcId="{074F8493-BFAD-4375-AEFA-B59B00EC8004}" destId="{0EA95C9D-DEB2-4458-8064-9A89550BCE51}" srcOrd="4" destOrd="0" parTransId="{6F212A7F-FB82-4761-879B-BE2E6120F733}" sibTransId="{C036A60F-054B-4A04-9174-C3C1C212DEFB}"/>
    <dgm:cxn modelId="{EBC2544B-3502-4A29-80DE-1E9695A086D2}" type="presOf" srcId="{26B4CA87-5B0A-48BE-B525-DF4AC785BB73}" destId="{1AD0A8D2-B1A9-485D-AA2E-068712FEE5E9}" srcOrd="0" destOrd="0" presId="urn:microsoft.com/office/officeart/2005/8/layout/list1"/>
    <dgm:cxn modelId="{F9D7C995-B080-42C3-9930-A6D44B1E4FE9}" type="presOf" srcId="{755526C3-4E0E-4CF0-9CE7-7F456DDF9549}" destId="{2948070B-7723-4C1A-9721-FCCD7A652D77}" srcOrd="0" destOrd="0" presId="urn:microsoft.com/office/officeart/2005/8/layout/list1"/>
    <dgm:cxn modelId="{9BBAC5E2-B4D2-411D-92CF-4E286B9D56AD}" type="presOf" srcId="{01533ADB-4AA2-47E8-B561-4B0EF0E6B6FC}" destId="{692B1873-8EAB-4E1D-9665-16E2CE46AE4E}" srcOrd="1" destOrd="0" presId="urn:microsoft.com/office/officeart/2005/8/layout/list1"/>
    <dgm:cxn modelId="{D212807A-E8A5-449B-8566-F51C99A90B4E}" type="presOf" srcId="{074F8493-BFAD-4375-AEFA-B59B00EC8004}" destId="{7E31AEDE-6AEF-4BA1-B2CD-567873FCC1A8}" srcOrd="0" destOrd="0" presId="urn:microsoft.com/office/officeart/2005/8/layout/list1"/>
    <dgm:cxn modelId="{11A96E7F-AD4C-43F0-BE41-7FA4158659CE}" type="presOf" srcId="{01533ADB-4AA2-47E8-B561-4B0EF0E6B6FC}" destId="{637FC76A-A1D7-48EE-9805-A41C29C8DF4E}" srcOrd="0" destOrd="0" presId="urn:microsoft.com/office/officeart/2005/8/layout/list1"/>
    <dgm:cxn modelId="{619F93E5-7FE2-49F1-9398-6E0F77CE6B04}" type="presOf" srcId="{26B4CA87-5B0A-48BE-B525-DF4AC785BB73}" destId="{65DDD225-E949-4E3A-BCCC-6B2B8D98CCCA}" srcOrd="1" destOrd="0" presId="urn:microsoft.com/office/officeart/2005/8/layout/list1"/>
    <dgm:cxn modelId="{3A0888FD-6226-4FD4-B656-B43B9AA5F391}" type="presOf" srcId="{E1814179-1141-4AF0-8E73-8D001F57C9AC}" destId="{A3E96BB6-7D0F-40B4-9080-C11717EFB621}" srcOrd="0" destOrd="0" presId="urn:microsoft.com/office/officeart/2005/8/layout/list1"/>
    <dgm:cxn modelId="{1F4C5EFC-E7A9-4E2A-BBD6-C87B5EB41EFC}" type="presOf" srcId="{34B7CDFC-6F3B-40AD-BC3A-637D895900E7}" destId="{C83D456A-EEC6-4ACF-AEBB-3F314786E0D4}" srcOrd="0" destOrd="0" presId="urn:microsoft.com/office/officeart/2005/8/layout/list1"/>
    <dgm:cxn modelId="{BA8EDDED-0DE1-45A1-93C7-6FC24DFFC38C}" type="presOf" srcId="{0EA95C9D-DEB2-4458-8064-9A89550BCE51}" destId="{10164970-3F3B-42B2-9A5A-5FB9BEB034A6}" srcOrd="1" destOrd="0" presId="urn:microsoft.com/office/officeart/2005/8/layout/list1"/>
    <dgm:cxn modelId="{26ACF82E-ABF3-4A59-967D-7E5393571E75}" type="presParOf" srcId="{7E31AEDE-6AEF-4BA1-B2CD-567873FCC1A8}" destId="{942C544F-D5A9-4775-AB5A-E6A8E9F29693}" srcOrd="0" destOrd="0" presId="urn:microsoft.com/office/officeart/2005/8/layout/list1"/>
    <dgm:cxn modelId="{94397D30-8ED4-4E90-B2BE-ABF6A36A9140}" type="presParOf" srcId="{942C544F-D5A9-4775-AB5A-E6A8E9F29693}" destId="{A3E96BB6-7D0F-40B4-9080-C11717EFB621}" srcOrd="0" destOrd="0" presId="urn:microsoft.com/office/officeart/2005/8/layout/list1"/>
    <dgm:cxn modelId="{941E7862-7302-47D1-A449-98FE8D27F831}" type="presParOf" srcId="{942C544F-D5A9-4775-AB5A-E6A8E9F29693}" destId="{6DB9421B-87D7-4048-8C5C-54B95B49324A}" srcOrd="1" destOrd="0" presId="urn:microsoft.com/office/officeart/2005/8/layout/list1"/>
    <dgm:cxn modelId="{642E49A7-198D-48C9-AA6A-32BE60359AA9}" type="presParOf" srcId="{7E31AEDE-6AEF-4BA1-B2CD-567873FCC1A8}" destId="{0F0593A4-6BF5-4F5E-B408-9E334B6F066E}" srcOrd="1" destOrd="0" presId="urn:microsoft.com/office/officeart/2005/8/layout/list1"/>
    <dgm:cxn modelId="{7AF97EA0-C093-467E-BC49-4B4E4DC36558}" type="presParOf" srcId="{7E31AEDE-6AEF-4BA1-B2CD-567873FCC1A8}" destId="{A5522739-2E67-4650-A285-822045505991}" srcOrd="2" destOrd="0" presId="urn:microsoft.com/office/officeart/2005/8/layout/list1"/>
    <dgm:cxn modelId="{7C3B0280-CFE2-4DA4-B574-FE2097D3A20A}" type="presParOf" srcId="{7E31AEDE-6AEF-4BA1-B2CD-567873FCC1A8}" destId="{C0077394-F630-4250-A2D5-093DABE9E4DB}" srcOrd="3" destOrd="0" presId="urn:microsoft.com/office/officeart/2005/8/layout/list1"/>
    <dgm:cxn modelId="{7315389B-9548-4765-B999-2836FEA79830}" type="presParOf" srcId="{7E31AEDE-6AEF-4BA1-B2CD-567873FCC1A8}" destId="{BE97A29C-05A1-462F-9ABE-CCF331F3C220}" srcOrd="4" destOrd="0" presId="urn:microsoft.com/office/officeart/2005/8/layout/list1"/>
    <dgm:cxn modelId="{CA3D45B7-540F-4A4B-A4E5-5417BF653DEE}" type="presParOf" srcId="{BE97A29C-05A1-462F-9ABE-CCF331F3C220}" destId="{C83D456A-EEC6-4ACF-AEBB-3F314786E0D4}" srcOrd="0" destOrd="0" presId="urn:microsoft.com/office/officeart/2005/8/layout/list1"/>
    <dgm:cxn modelId="{488B0103-98F8-4484-A2D6-B9424C86D0CC}" type="presParOf" srcId="{BE97A29C-05A1-462F-9ABE-CCF331F3C220}" destId="{59BD46F5-B78B-4DA0-99E3-A23D8A0BE132}" srcOrd="1" destOrd="0" presId="urn:microsoft.com/office/officeart/2005/8/layout/list1"/>
    <dgm:cxn modelId="{7B6CA8A1-096C-4AC9-8E93-B3CBBC41811E}" type="presParOf" srcId="{7E31AEDE-6AEF-4BA1-B2CD-567873FCC1A8}" destId="{32BA62CF-5D86-4DFB-8840-27381052867F}" srcOrd="5" destOrd="0" presId="urn:microsoft.com/office/officeart/2005/8/layout/list1"/>
    <dgm:cxn modelId="{6D4FCA57-7C33-4493-AB75-6DAB8A6421B8}" type="presParOf" srcId="{7E31AEDE-6AEF-4BA1-B2CD-567873FCC1A8}" destId="{358BB3AB-5A50-4B0B-A303-D67E5340EDB5}" srcOrd="6" destOrd="0" presId="urn:microsoft.com/office/officeart/2005/8/layout/list1"/>
    <dgm:cxn modelId="{00B4A768-9A01-4AA1-A690-E3691B4209A1}" type="presParOf" srcId="{7E31AEDE-6AEF-4BA1-B2CD-567873FCC1A8}" destId="{2965FAF1-506C-4C34-B0B7-1DBAD6ECB3E8}" srcOrd="7" destOrd="0" presId="urn:microsoft.com/office/officeart/2005/8/layout/list1"/>
    <dgm:cxn modelId="{15502F2F-A3E0-44EA-8852-8AAFE21D5474}" type="presParOf" srcId="{7E31AEDE-6AEF-4BA1-B2CD-567873FCC1A8}" destId="{25A29521-D987-44F2-886C-B37D06040D47}" srcOrd="8" destOrd="0" presId="urn:microsoft.com/office/officeart/2005/8/layout/list1"/>
    <dgm:cxn modelId="{19581180-DCB4-423A-8D26-9A9D05957922}" type="presParOf" srcId="{25A29521-D987-44F2-886C-B37D06040D47}" destId="{1AD0A8D2-B1A9-485D-AA2E-068712FEE5E9}" srcOrd="0" destOrd="0" presId="urn:microsoft.com/office/officeart/2005/8/layout/list1"/>
    <dgm:cxn modelId="{E283381D-BD40-4B2A-BF6E-5AD625897E57}" type="presParOf" srcId="{25A29521-D987-44F2-886C-B37D06040D47}" destId="{65DDD225-E949-4E3A-BCCC-6B2B8D98CCCA}" srcOrd="1" destOrd="0" presId="urn:microsoft.com/office/officeart/2005/8/layout/list1"/>
    <dgm:cxn modelId="{5C9B9243-5C51-4C3D-A812-84406FC70A7C}" type="presParOf" srcId="{7E31AEDE-6AEF-4BA1-B2CD-567873FCC1A8}" destId="{688B909A-9CC5-4708-AE9A-94D2B3C13638}" srcOrd="9" destOrd="0" presId="urn:microsoft.com/office/officeart/2005/8/layout/list1"/>
    <dgm:cxn modelId="{E955D95F-7D63-4E19-8EAD-DD3417DB608F}" type="presParOf" srcId="{7E31AEDE-6AEF-4BA1-B2CD-567873FCC1A8}" destId="{920374E8-1E25-4B89-A4F1-C2A55649FD03}" srcOrd="10" destOrd="0" presId="urn:microsoft.com/office/officeart/2005/8/layout/list1"/>
    <dgm:cxn modelId="{FC6E2CB8-AA50-4404-B259-ECF3795BAEE8}" type="presParOf" srcId="{7E31AEDE-6AEF-4BA1-B2CD-567873FCC1A8}" destId="{39F61AF6-F98B-4D89-BE02-C72E1A40913A}" srcOrd="11" destOrd="0" presId="urn:microsoft.com/office/officeart/2005/8/layout/list1"/>
    <dgm:cxn modelId="{F7537EAB-7131-47DC-B090-9F69DF3A6D1D}" type="presParOf" srcId="{7E31AEDE-6AEF-4BA1-B2CD-567873FCC1A8}" destId="{54DA52A5-7660-4337-A441-954C662E4C06}" srcOrd="12" destOrd="0" presId="urn:microsoft.com/office/officeart/2005/8/layout/list1"/>
    <dgm:cxn modelId="{DC62AFF1-5EE4-4B8C-AD46-EDD5D019C396}" type="presParOf" srcId="{54DA52A5-7660-4337-A441-954C662E4C06}" destId="{BDF75BF2-7B64-48E8-AF84-7E38A992D4E9}" srcOrd="0" destOrd="0" presId="urn:microsoft.com/office/officeart/2005/8/layout/list1"/>
    <dgm:cxn modelId="{128C8019-AFE4-4CB9-9D39-E1D6F59165A9}" type="presParOf" srcId="{54DA52A5-7660-4337-A441-954C662E4C06}" destId="{49A51745-6B4D-4D2B-BF48-E52985A3ABE9}" srcOrd="1" destOrd="0" presId="urn:microsoft.com/office/officeart/2005/8/layout/list1"/>
    <dgm:cxn modelId="{052EDBE4-A532-423C-B1E8-EE5ACCD79DDD}" type="presParOf" srcId="{7E31AEDE-6AEF-4BA1-B2CD-567873FCC1A8}" destId="{1AA43614-9B68-4ABA-AF0F-1DB9ACE0AC98}" srcOrd="13" destOrd="0" presId="urn:microsoft.com/office/officeart/2005/8/layout/list1"/>
    <dgm:cxn modelId="{60C3FB07-E9AA-4BE1-8374-BD0BAD1C58EB}" type="presParOf" srcId="{7E31AEDE-6AEF-4BA1-B2CD-567873FCC1A8}" destId="{70BF230E-2A40-4CC7-87BD-71D6D6FCFC3F}" srcOrd="14" destOrd="0" presId="urn:microsoft.com/office/officeart/2005/8/layout/list1"/>
    <dgm:cxn modelId="{364C6E45-2B87-4741-B41C-A392ADD7E294}" type="presParOf" srcId="{7E31AEDE-6AEF-4BA1-B2CD-567873FCC1A8}" destId="{E44616D6-C80C-481F-9D44-50A82A460BE3}" srcOrd="15" destOrd="0" presId="urn:microsoft.com/office/officeart/2005/8/layout/list1"/>
    <dgm:cxn modelId="{492EA91F-BFF3-4735-886F-9C636F87FBFB}" type="presParOf" srcId="{7E31AEDE-6AEF-4BA1-B2CD-567873FCC1A8}" destId="{A27F1170-480D-43B8-BDDD-1C05A15091E6}" srcOrd="16" destOrd="0" presId="urn:microsoft.com/office/officeart/2005/8/layout/list1"/>
    <dgm:cxn modelId="{A5241FFE-5795-4BBF-BDF3-1572DC17BFC4}" type="presParOf" srcId="{A27F1170-480D-43B8-BDDD-1C05A15091E6}" destId="{C7E791F6-4C6E-476E-B5FF-C95703E29FF9}" srcOrd="0" destOrd="0" presId="urn:microsoft.com/office/officeart/2005/8/layout/list1"/>
    <dgm:cxn modelId="{D50D7669-C85A-41CB-A81B-C2EA0386F2C3}" type="presParOf" srcId="{A27F1170-480D-43B8-BDDD-1C05A15091E6}" destId="{10164970-3F3B-42B2-9A5A-5FB9BEB034A6}" srcOrd="1" destOrd="0" presId="urn:microsoft.com/office/officeart/2005/8/layout/list1"/>
    <dgm:cxn modelId="{449B1887-BE0F-45D3-81EA-1D51FEECE3BB}" type="presParOf" srcId="{7E31AEDE-6AEF-4BA1-B2CD-567873FCC1A8}" destId="{4058B3A3-244C-49D5-B16A-DBAFB95C38D2}" srcOrd="17" destOrd="0" presId="urn:microsoft.com/office/officeart/2005/8/layout/list1"/>
    <dgm:cxn modelId="{305F61FB-40C3-4DD4-8E7A-37530466B811}" type="presParOf" srcId="{7E31AEDE-6AEF-4BA1-B2CD-567873FCC1A8}" destId="{81147D64-8FD4-4AA6-84EE-B30AA9F6C5A2}" srcOrd="18" destOrd="0" presId="urn:microsoft.com/office/officeart/2005/8/layout/list1"/>
    <dgm:cxn modelId="{1A7D1032-1516-453F-AEC9-F3A2C06D61D7}" type="presParOf" srcId="{7E31AEDE-6AEF-4BA1-B2CD-567873FCC1A8}" destId="{3F56A5AF-EDBA-4CE6-BAFD-994D2FB32A9A}" srcOrd="19" destOrd="0" presId="urn:microsoft.com/office/officeart/2005/8/layout/list1"/>
    <dgm:cxn modelId="{E3F2ADB3-9503-41C2-BC26-BE94809EAB7D}" type="presParOf" srcId="{7E31AEDE-6AEF-4BA1-B2CD-567873FCC1A8}" destId="{03CBD8B3-655F-4B20-AAA4-238691964B7B}" srcOrd="20" destOrd="0" presId="urn:microsoft.com/office/officeart/2005/8/layout/list1"/>
    <dgm:cxn modelId="{90134008-8DA1-48F1-9110-ED76838CE03C}" type="presParOf" srcId="{03CBD8B3-655F-4B20-AAA4-238691964B7B}" destId="{EF3AB3B4-900F-403D-BA0C-27B04787D1BE}" srcOrd="0" destOrd="0" presId="urn:microsoft.com/office/officeart/2005/8/layout/list1"/>
    <dgm:cxn modelId="{709FDE78-123E-4F6E-9F6E-360C4DF46C6C}" type="presParOf" srcId="{03CBD8B3-655F-4B20-AAA4-238691964B7B}" destId="{FEA10B55-9D12-4F95-87DB-C22B54422612}" srcOrd="1" destOrd="0" presId="urn:microsoft.com/office/officeart/2005/8/layout/list1"/>
    <dgm:cxn modelId="{EB73E030-2558-4BC3-AD22-AA28A408B0D0}" type="presParOf" srcId="{7E31AEDE-6AEF-4BA1-B2CD-567873FCC1A8}" destId="{B04E5989-E095-40B5-835C-6F6CB1C0748F}" srcOrd="21" destOrd="0" presId="urn:microsoft.com/office/officeart/2005/8/layout/list1"/>
    <dgm:cxn modelId="{CD4678C2-9674-4AE6-955D-7A283456418B}" type="presParOf" srcId="{7E31AEDE-6AEF-4BA1-B2CD-567873FCC1A8}" destId="{F8D7F48E-82DE-4313-952A-FF70493A3353}" srcOrd="22" destOrd="0" presId="urn:microsoft.com/office/officeart/2005/8/layout/list1"/>
    <dgm:cxn modelId="{4708D6DC-4E3E-4C3E-BEFA-3F491F983FBD}" type="presParOf" srcId="{7E31AEDE-6AEF-4BA1-B2CD-567873FCC1A8}" destId="{2E155B63-A190-44F5-A2D9-778E45A31517}" srcOrd="23" destOrd="0" presId="urn:microsoft.com/office/officeart/2005/8/layout/list1"/>
    <dgm:cxn modelId="{E245CF8D-411A-46C1-A4EA-B933EC20511B}" type="presParOf" srcId="{7E31AEDE-6AEF-4BA1-B2CD-567873FCC1A8}" destId="{AA37B072-01DD-44B5-B991-D8BADC0ABE2A}" srcOrd="24" destOrd="0" presId="urn:microsoft.com/office/officeart/2005/8/layout/list1"/>
    <dgm:cxn modelId="{93BEB526-B3E0-4DEF-BF3B-6F099E866B78}" type="presParOf" srcId="{AA37B072-01DD-44B5-B991-D8BADC0ABE2A}" destId="{637FC76A-A1D7-48EE-9805-A41C29C8DF4E}" srcOrd="0" destOrd="0" presId="urn:microsoft.com/office/officeart/2005/8/layout/list1"/>
    <dgm:cxn modelId="{9FDAEE19-78DD-44E5-9B7A-C0CAEA54EB69}" type="presParOf" srcId="{AA37B072-01DD-44B5-B991-D8BADC0ABE2A}" destId="{692B1873-8EAB-4E1D-9665-16E2CE46AE4E}" srcOrd="1" destOrd="0" presId="urn:microsoft.com/office/officeart/2005/8/layout/list1"/>
    <dgm:cxn modelId="{D8C3F653-D898-4D9D-9F44-0874F79C4D28}" type="presParOf" srcId="{7E31AEDE-6AEF-4BA1-B2CD-567873FCC1A8}" destId="{4518E695-5A7B-4D0A-8037-5AED907F6509}" srcOrd="25" destOrd="0" presId="urn:microsoft.com/office/officeart/2005/8/layout/list1"/>
    <dgm:cxn modelId="{90536BDE-A499-4A04-B436-C56704EE8EA3}" type="presParOf" srcId="{7E31AEDE-6AEF-4BA1-B2CD-567873FCC1A8}" destId="{2ECEE9B4-30F0-489C-8483-AC9EE0B74674}" srcOrd="26" destOrd="0" presId="urn:microsoft.com/office/officeart/2005/8/layout/list1"/>
    <dgm:cxn modelId="{A10E9830-0AAF-4D94-8570-CF6600FB8900}" type="presParOf" srcId="{7E31AEDE-6AEF-4BA1-B2CD-567873FCC1A8}" destId="{072F4FA2-32EB-4B79-829E-5E36605AB8BC}" srcOrd="27" destOrd="0" presId="urn:microsoft.com/office/officeart/2005/8/layout/list1"/>
    <dgm:cxn modelId="{B0115D9E-D362-435E-9B83-AF9D3BBF4668}" type="presParOf" srcId="{7E31AEDE-6AEF-4BA1-B2CD-567873FCC1A8}" destId="{1A511022-360E-43CF-9EB3-D150E3DAFC20}" srcOrd="28" destOrd="0" presId="urn:microsoft.com/office/officeart/2005/8/layout/list1"/>
    <dgm:cxn modelId="{A4F21A45-7595-4DDE-AF4D-6C5C88F66D33}" type="presParOf" srcId="{1A511022-360E-43CF-9EB3-D150E3DAFC20}" destId="{2948070B-7723-4C1A-9721-FCCD7A652D77}" srcOrd="0" destOrd="0" presId="urn:microsoft.com/office/officeart/2005/8/layout/list1"/>
    <dgm:cxn modelId="{FB10C66C-887F-4455-9D13-2FC7CBBF5DDF}" type="presParOf" srcId="{1A511022-360E-43CF-9EB3-D150E3DAFC20}" destId="{121AB658-FB41-4449-AFA6-E2FCA26580D5}" srcOrd="1" destOrd="0" presId="urn:microsoft.com/office/officeart/2005/8/layout/list1"/>
    <dgm:cxn modelId="{E93A9347-768E-4002-BBD2-97A59D2C8BAD}" type="presParOf" srcId="{7E31AEDE-6AEF-4BA1-B2CD-567873FCC1A8}" destId="{0BC1215A-373A-4C8C-AF36-971609EFFEDF}" srcOrd="29" destOrd="0" presId="urn:microsoft.com/office/officeart/2005/8/layout/list1"/>
    <dgm:cxn modelId="{D97344EA-027E-4EEF-BC95-B06DA927E4ED}" type="presParOf" srcId="{7E31AEDE-6AEF-4BA1-B2CD-567873FCC1A8}" destId="{25436970-A94F-423B-8AC1-7A85A0DF7552}" srcOrd="30" destOrd="0" presId="urn:microsoft.com/office/officeart/2005/8/layout/list1"/>
  </dgm:cxnLst>
  <dgm:bg/>
  <dgm:whole/>
</dgm:dataModel>
</file>

<file path=ppt/diagrams/data6.xml><?xml version="1.0" encoding="utf-8"?>
<dgm:dataModel xmlns:dgm="http://schemas.openxmlformats.org/drawingml/2006/diagram" xmlns:a="http://schemas.openxmlformats.org/drawingml/2006/main">
  <dgm:ptLst>
    <dgm:pt modelId="{5E912B10-B8C6-43C8-B906-FC70F660A8CA}"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ru-RU"/>
        </a:p>
      </dgm:t>
    </dgm:pt>
    <dgm:pt modelId="{22D7AD95-4B07-4672-8991-FBD32A271643}">
      <dgm:prSet phldrT="[Текст]" custT="1"/>
      <dgm:spPr/>
      <dgm:t>
        <a:bodyPr/>
        <a:lstStyle/>
        <a:p>
          <a:r>
            <a:rPr lang="uk-UA" sz="4000" dirty="0" smtClean="0">
              <a:latin typeface="Times New Roman" pitchFamily="18" charset="0"/>
              <a:cs typeface="Times New Roman" pitchFamily="18" charset="0"/>
            </a:rPr>
            <a:t>Загальний фонд</a:t>
          </a:r>
          <a:endParaRPr lang="ru-RU" sz="4000" dirty="0">
            <a:latin typeface="Times New Roman" pitchFamily="18" charset="0"/>
            <a:cs typeface="Times New Roman" pitchFamily="18" charset="0"/>
          </a:endParaRPr>
        </a:p>
      </dgm:t>
    </dgm:pt>
    <dgm:pt modelId="{F5DD11C6-B414-4060-9744-979AF7F972DD}" type="parTrans" cxnId="{1012DAFF-1447-42C0-9DA4-E8EEFADF6C46}">
      <dgm:prSet/>
      <dgm:spPr/>
      <dgm:t>
        <a:bodyPr/>
        <a:lstStyle/>
        <a:p>
          <a:endParaRPr lang="ru-RU"/>
        </a:p>
      </dgm:t>
    </dgm:pt>
    <dgm:pt modelId="{D2088014-02BC-44B5-9B8E-F906C19F225C}" type="sibTrans" cxnId="{1012DAFF-1447-42C0-9DA4-E8EEFADF6C46}">
      <dgm:prSet/>
      <dgm:spPr/>
      <dgm:t>
        <a:bodyPr/>
        <a:lstStyle/>
        <a:p>
          <a:endParaRPr lang="ru-RU"/>
        </a:p>
      </dgm:t>
    </dgm:pt>
    <dgm:pt modelId="{9D743485-0241-4250-836B-10566C133FC2}">
      <dgm:prSet phldrT="[Текст]" custT="1"/>
      <dgm:spPr/>
      <dgm:t>
        <a:bodyPr/>
        <a:lstStyle/>
        <a:p>
          <a:r>
            <a:rPr lang="uk-UA" sz="3600" dirty="0" smtClean="0"/>
            <a:t>444862 </a:t>
          </a:r>
          <a:r>
            <a:rPr lang="uk-UA" sz="3600" dirty="0" err="1" smtClean="0"/>
            <a:t>грн</a:t>
          </a:r>
          <a:endParaRPr lang="ru-RU" sz="3600" dirty="0"/>
        </a:p>
      </dgm:t>
    </dgm:pt>
    <dgm:pt modelId="{615E61BA-7529-42A9-ADFF-E01430B1937B}" type="parTrans" cxnId="{179E8315-B5DD-4302-8449-D9F1E614EFBF}">
      <dgm:prSet/>
      <dgm:spPr/>
      <dgm:t>
        <a:bodyPr/>
        <a:lstStyle/>
        <a:p>
          <a:endParaRPr lang="ru-RU"/>
        </a:p>
      </dgm:t>
    </dgm:pt>
    <dgm:pt modelId="{1C975E28-51A4-42DE-A5D9-DD5DF02C6D06}" type="sibTrans" cxnId="{179E8315-B5DD-4302-8449-D9F1E614EFBF}">
      <dgm:prSet/>
      <dgm:spPr/>
      <dgm:t>
        <a:bodyPr/>
        <a:lstStyle/>
        <a:p>
          <a:endParaRPr lang="ru-RU"/>
        </a:p>
      </dgm:t>
    </dgm:pt>
    <dgm:pt modelId="{5866A34A-C629-4A6E-82F7-502881211338}">
      <dgm:prSet phldrT="[Текст]" custT="1"/>
      <dgm:spPr/>
      <dgm:t>
        <a:bodyPr/>
        <a:lstStyle/>
        <a:p>
          <a:r>
            <a:rPr lang="uk-UA" sz="4000" dirty="0" smtClean="0">
              <a:latin typeface="Times New Roman" pitchFamily="18" charset="0"/>
              <a:cs typeface="Times New Roman" pitchFamily="18" charset="0"/>
            </a:rPr>
            <a:t>Спеціальний</a:t>
          </a:r>
          <a:endParaRPr lang="ru-RU" sz="4000" dirty="0">
            <a:latin typeface="Times New Roman" pitchFamily="18" charset="0"/>
            <a:cs typeface="Times New Roman" pitchFamily="18" charset="0"/>
          </a:endParaRPr>
        </a:p>
      </dgm:t>
    </dgm:pt>
    <dgm:pt modelId="{6BA40AB5-E296-4613-B4B3-FEF0F39BBF42}" type="parTrans" cxnId="{8512DC82-2314-4552-B2A5-6DD0FCA82BCF}">
      <dgm:prSet/>
      <dgm:spPr/>
      <dgm:t>
        <a:bodyPr/>
        <a:lstStyle/>
        <a:p>
          <a:endParaRPr lang="ru-RU"/>
        </a:p>
      </dgm:t>
    </dgm:pt>
    <dgm:pt modelId="{6DD1CFD6-B3C4-4EF2-83FE-8AB20112888F}" type="sibTrans" cxnId="{8512DC82-2314-4552-B2A5-6DD0FCA82BCF}">
      <dgm:prSet/>
      <dgm:spPr/>
      <dgm:t>
        <a:bodyPr/>
        <a:lstStyle/>
        <a:p>
          <a:endParaRPr lang="ru-RU"/>
        </a:p>
      </dgm:t>
    </dgm:pt>
    <dgm:pt modelId="{A94A3348-B359-4C48-82EC-7895D0D93DFE}">
      <dgm:prSet phldrT="[Текст]" custT="1"/>
      <dgm:spPr/>
      <dgm:t>
        <a:bodyPr/>
        <a:lstStyle/>
        <a:p>
          <a:r>
            <a:rPr lang="uk-UA" sz="3600" dirty="0" smtClean="0"/>
            <a:t>49968 </a:t>
          </a:r>
          <a:r>
            <a:rPr lang="uk-UA" sz="3600" dirty="0" err="1" smtClean="0"/>
            <a:t>грн</a:t>
          </a:r>
          <a:endParaRPr lang="ru-RU" sz="3600" dirty="0"/>
        </a:p>
      </dgm:t>
    </dgm:pt>
    <dgm:pt modelId="{7E5FF44D-9F35-4A64-B56A-A5928326E59B}" type="parTrans" cxnId="{119A4E4F-8584-445B-8550-20E574CACFA1}">
      <dgm:prSet/>
      <dgm:spPr/>
      <dgm:t>
        <a:bodyPr/>
        <a:lstStyle/>
        <a:p>
          <a:endParaRPr lang="ru-RU"/>
        </a:p>
      </dgm:t>
    </dgm:pt>
    <dgm:pt modelId="{FCE65826-FD34-4629-8506-7C9AC8138582}" type="sibTrans" cxnId="{119A4E4F-8584-445B-8550-20E574CACFA1}">
      <dgm:prSet/>
      <dgm:spPr/>
      <dgm:t>
        <a:bodyPr/>
        <a:lstStyle/>
        <a:p>
          <a:endParaRPr lang="ru-RU"/>
        </a:p>
      </dgm:t>
    </dgm:pt>
    <dgm:pt modelId="{6ADEE7DD-E3CB-41E1-B7B1-C747D3B1C9EB}">
      <dgm:prSet phldrT="[Текст]" custT="1"/>
      <dgm:spPr/>
      <dgm:t>
        <a:bodyPr/>
        <a:lstStyle/>
        <a:p>
          <a:pPr algn="ctr"/>
          <a:r>
            <a:rPr lang="uk-UA" sz="4000" dirty="0" smtClean="0">
              <a:latin typeface="Times New Roman" pitchFamily="18" charset="0"/>
              <a:cs typeface="Times New Roman" pitchFamily="18" charset="0"/>
            </a:rPr>
            <a:t>Вилучення до районного бюджету</a:t>
          </a:r>
          <a:endParaRPr lang="ru-RU" sz="4000" dirty="0">
            <a:latin typeface="Times New Roman" pitchFamily="18" charset="0"/>
            <a:cs typeface="Times New Roman" pitchFamily="18" charset="0"/>
          </a:endParaRPr>
        </a:p>
      </dgm:t>
    </dgm:pt>
    <dgm:pt modelId="{8046ED03-4927-4BDE-986E-EE443CEBAD29}" type="parTrans" cxnId="{A21112FD-784B-4E97-8113-ABEBA38DB40B}">
      <dgm:prSet/>
      <dgm:spPr/>
      <dgm:t>
        <a:bodyPr/>
        <a:lstStyle/>
        <a:p>
          <a:endParaRPr lang="ru-RU"/>
        </a:p>
      </dgm:t>
    </dgm:pt>
    <dgm:pt modelId="{7D02A971-811F-4721-A268-2572AEFCC79F}" type="sibTrans" cxnId="{A21112FD-784B-4E97-8113-ABEBA38DB40B}">
      <dgm:prSet/>
      <dgm:spPr/>
      <dgm:t>
        <a:bodyPr/>
        <a:lstStyle/>
        <a:p>
          <a:endParaRPr lang="ru-RU"/>
        </a:p>
      </dgm:t>
    </dgm:pt>
    <dgm:pt modelId="{A4B26F53-E5C9-4E02-83B3-21BC68566C96}">
      <dgm:prSet phldrT="[Текст]" custT="1"/>
      <dgm:spPr/>
      <dgm:t>
        <a:bodyPr/>
        <a:lstStyle/>
        <a:p>
          <a:r>
            <a:rPr lang="uk-UA" sz="3600" dirty="0" smtClean="0"/>
            <a:t>226695грн</a:t>
          </a:r>
          <a:endParaRPr lang="ru-RU" sz="3600" dirty="0"/>
        </a:p>
      </dgm:t>
    </dgm:pt>
    <dgm:pt modelId="{798CB1BA-7A2F-4903-8FAC-8BB36DA87A75}" type="parTrans" cxnId="{DFC7EC6C-C273-415B-BA82-AF1EECFEF8B2}">
      <dgm:prSet/>
      <dgm:spPr/>
      <dgm:t>
        <a:bodyPr/>
        <a:lstStyle/>
        <a:p>
          <a:endParaRPr lang="ru-RU"/>
        </a:p>
      </dgm:t>
    </dgm:pt>
    <dgm:pt modelId="{403EA69F-58E0-4044-BFAA-5DA978AD3CA7}" type="sibTrans" cxnId="{DFC7EC6C-C273-415B-BA82-AF1EECFEF8B2}">
      <dgm:prSet/>
      <dgm:spPr/>
      <dgm:t>
        <a:bodyPr/>
        <a:lstStyle/>
        <a:p>
          <a:endParaRPr lang="ru-RU"/>
        </a:p>
      </dgm:t>
    </dgm:pt>
    <dgm:pt modelId="{C8859FFA-EEB6-4DDD-A82F-21283B268A66}" type="pres">
      <dgm:prSet presAssocID="{5E912B10-B8C6-43C8-B906-FC70F660A8CA}" presName="linear" presStyleCnt="0">
        <dgm:presLayoutVars>
          <dgm:animLvl val="lvl"/>
          <dgm:resizeHandles val="exact"/>
        </dgm:presLayoutVars>
      </dgm:prSet>
      <dgm:spPr/>
      <dgm:t>
        <a:bodyPr/>
        <a:lstStyle/>
        <a:p>
          <a:endParaRPr lang="ru-RU"/>
        </a:p>
      </dgm:t>
    </dgm:pt>
    <dgm:pt modelId="{07F9EF49-B950-41BA-BA37-53835C802E0A}" type="pres">
      <dgm:prSet presAssocID="{22D7AD95-4B07-4672-8991-FBD32A271643}" presName="parentText" presStyleLbl="node1" presStyleIdx="0" presStyleCnt="3" custLinFactY="-26742" custLinFactNeighborX="-14844" custLinFactNeighborY="-100000">
        <dgm:presLayoutVars>
          <dgm:chMax val="0"/>
          <dgm:bulletEnabled val="1"/>
        </dgm:presLayoutVars>
      </dgm:prSet>
      <dgm:spPr/>
      <dgm:t>
        <a:bodyPr/>
        <a:lstStyle/>
        <a:p>
          <a:endParaRPr lang="ru-RU"/>
        </a:p>
      </dgm:t>
    </dgm:pt>
    <dgm:pt modelId="{D73B167E-2797-4159-8848-33E94F94263C}" type="pres">
      <dgm:prSet presAssocID="{22D7AD95-4B07-4672-8991-FBD32A271643}" presName="childText" presStyleLbl="revTx" presStyleIdx="0" presStyleCnt="3" custLinFactNeighborY="-6093">
        <dgm:presLayoutVars>
          <dgm:bulletEnabled val="1"/>
        </dgm:presLayoutVars>
      </dgm:prSet>
      <dgm:spPr/>
      <dgm:t>
        <a:bodyPr/>
        <a:lstStyle/>
        <a:p>
          <a:endParaRPr lang="ru-RU"/>
        </a:p>
      </dgm:t>
    </dgm:pt>
    <dgm:pt modelId="{2E4EE68A-1D2E-47F6-AB54-933EA8170708}" type="pres">
      <dgm:prSet presAssocID="{5866A34A-C629-4A6E-82F7-502881211338}" presName="parentText" presStyleLbl="node1" presStyleIdx="1" presStyleCnt="3" custLinFactNeighborX="-862" custLinFactNeighborY="-20825">
        <dgm:presLayoutVars>
          <dgm:chMax val="0"/>
          <dgm:bulletEnabled val="1"/>
        </dgm:presLayoutVars>
      </dgm:prSet>
      <dgm:spPr/>
      <dgm:t>
        <a:bodyPr/>
        <a:lstStyle/>
        <a:p>
          <a:endParaRPr lang="ru-RU"/>
        </a:p>
      </dgm:t>
    </dgm:pt>
    <dgm:pt modelId="{4180D9F0-8B8C-4C2D-8EBD-E02D3B9E41A9}" type="pres">
      <dgm:prSet presAssocID="{5866A34A-C629-4A6E-82F7-502881211338}" presName="childText" presStyleLbl="revTx" presStyleIdx="1" presStyleCnt="3" custLinFactNeighborY="-6850">
        <dgm:presLayoutVars>
          <dgm:bulletEnabled val="1"/>
        </dgm:presLayoutVars>
      </dgm:prSet>
      <dgm:spPr/>
      <dgm:t>
        <a:bodyPr/>
        <a:lstStyle/>
        <a:p>
          <a:endParaRPr lang="ru-RU"/>
        </a:p>
      </dgm:t>
    </dgm:pt>
    <dgm:pt modelId="{533C44A1-C422-44D1-B9CF-378C513EF922}" type="pres">
      <dgm:prSet presAssocID="{6ADEE7DD-E3CB-41E1-B7B1-C747D3B1C9EB}" presName="parentText" presStyleLbl="node1" presStyleIdx="2" presStyleCnt="3" custScaleY="93119" custLinFactNeighborY="4176">
        <dgm:presLayoutVars>
          <dgm:chMax val="0"/>
          <dgm:bulletEnabled val="1"/>
        </dgm:presLayoutVars>
      </dgm:prSet>
      <dgm:spPr/>
      <dgm:t>
        <a:bodyPr/>
        <a:lstStyle/>
        <a:p>
          <a:endParaRPr lang="ru-RU"/>
        </a:p>
      </dgm:t>
    </dgm:pt>
    <dgm:pt modelId="{9DD7D8C6-3B98-4773-B5DE-2AA89C0ADBC6}" type="pres">
      <dgm:prSet presAssocID="{6ADEE7DD-E3CB-41E1-B7B1-C747D3B1C9EB}" presName="childText" presStyleLbl="revTx" presStyleIdx="2" presStyleCnt="3" custLinFactNeighborY="34754">
        <dgm:presLayoutVars>
          <dgm:bulletEnabled val="1"/>
        </dgm:presLayoutVars>
      </dgm:prSet>
      <dgm:spPr/>
      <dgm:t>
        <a:bodyPr/>
        <a:lstStyle/>
        <a:p>
          <a:endParaRPr lang="ru-RU"/>
        </a:p>
      </dgm:t>
    </dgm:pt>
  </dgm:ptLst>
  <dgm:cxnLst>
    <dgm:cxn modelId="{80B8F768-1F0C-400B-B45B-7427EA6AB12F}" type="presOf" srcId="{5E912B10-B8C6-43C8-B906-FC70F660A8CA}" destId="{C8859FFA-EEB6-4DDD-A82F-21283B268A66}" srcOrd="0" destOrd="0" presId="urn:microsoft.com/office/officeart/2005/8/layout/vList2"/>
    <dgm:cxn modelId="{7667BB9D-E571-4DE6-8FE7-3FC6516063CA}" type="presOf" srcId="{22D7AD95-4B07-4672-8991-FBD32A271643}" destId="{07F9EF49-B950-41BA-BA37-53835C802E0A}" srcOrd="0" destOrd="0" presId="urn:microsoft.com/office/officeart/2005/8/layout/vList2"/>
    <dgm:cxn modelId="{8DA05DE2-EFE2-4FF6-9C8A-463A443CA7CD}" type="presOf" srcId="{6ADEE7DD-E3CB-41E1-B7B1-C747D3B1C9EB}" destId="{533C44A1-C422-44D1-B9CF-378C513EF922}" srcOrd="0" destOrd="0" presId="urn:microsoft.com/office/officeart/2005/8/layout/vList2"/>
    <dgm:cxn modelId="{DFC7EC6C-C273-415B-BA82-AF1EECFEF8B2}" srcId="{6ADEE7DD-E3CB-41E1-B7B1-C747D3B1C9EB}" destId="{A4B26F53-E5C9-4E02-83B3-21BC68566C96}" srcOrd="0" destOrd="0" parTransId="{798CB1BA-7A2F-4903-8FAC-8BB36DA87A75}" sibTransId="{403EA69F-58E0-4044-BFAA-5DA978AD3CA7}"/>
    <dgm:cxn modelId="{A21112FD-784B-4E97-8113-ABEBA38DB40B}" srcId="{5E912B10-B8C6-43C8-B906-FC70F660A8CA}" destId="{6ADEE7DD-E3CB-41E1-B7B1-C747D3B1C9EB}" srcOrd="2" destOrd="0" parTransId="{8046ED03-4927-4BDE-986E-EE443CEBAD29}" sibTransId="{7D02A971-811F-4721-A268-2572AEFCC79F}"/>
    <dgm:cxn modelId="{1012DAFF-1447-42C0-9DA4-E8EEFADF6C46}" srcId="{5E912B10-B8C6-43C8-B906-FC70F660A8CA}" destId="{22D7AD95-4B07-4672-8991-FBD32A271643}" srcOrd="0" destOrd="0" parTransId="{F5DD11C6-B414-4060-9744-979AF7F972DD}" sibTransId="{D2088014-02BC-44B5-9B8E-F906C19F225C}"/>
    <dgm:cxn modelId="{4C825436-D02B-4DF7-8948-75199E3E35B9}" type="presOf" srcId="{A94A3348-B359-4C48-82EC-7895D0D93DFE}" destId="{4180D9F0-8B8C-4C2D-8EBD-E02D3B9E41A9}" srcOrd="0" destOrd="0" presId="urn:microsoft.com/office/officeart/2005/8/layout/vList2"/>
    <dgm:cxn modelId="{8512DC82-2314-4552-B2A5-6DD0FCA82BCF}" srcId="{5E912B10-B8C6-43C8-B906-FC70F660A8CA}" destId="{5866A34A-C629-4A6E-82F7-502881211338}" srcOrd="1" destOrd="0" parTransId="{6BA40AB5-E296-4613-B4B3-FEF0F39BBF42}" sibTransId="{6DD1CFD6-B3C4-4EF2-83FE-8AB20112888F}"/>
    <dgm:cxn modelId="{32E80B29-2FE8-40B9-AA53-04988B5106FC}" type="presOf" srcId="{5866A34A-C629-4A6E-82F7-502881211338}" destId="{2E4EE68A-1D2E-47F6-AB54-933EA8170708}" srcOrd="0" destOrd="0" presId="urn:microsoft.com/office/officeart/2005/8/layout/vList2"/>
    <dgm:cxn modelId="{179E8315-B5DD-4302-8449-D9F1E614EFBF}" srcId="{22D7AD95-4B07-4672-8991-FBD32A271643}" destId="{9D743485-0241-4250-836B-10566C133FC2}" srcOrd="0" destOrd="0" parTransId="{615E61BA-7529-42A9-ADFF-E01430B1937B}" sibTransId="{1C975E28-51A4-42DE-A5D9-DD5DF02C6D06}"/>
    <dgm:cxn modelId="{119A4E4F-8584-445B-8550-20E574CACFA1}" srcId="{5866A34A-C629-4A6E-82F7-502881211338}" destId="{A94A3348-B359-4C48-82EC-7895D0D93DFE}" srcOrd="0" destOrd="0" parTransId="{7E5FF44D-9F35-4A64-B56A-A5928326E59B}" sibTransId="{FCE65826-FD34-4629-8506-7C9AC8138582}"/>
    <dgm:cxn modelId="{3E8F5E2D-EB38-4BB7-BA9B-BD5E5D540A20}" type="presOf" srcId="{9D743485-0241-4250-836B-10566C133FC2}" destId="{D73B167E-2797-4159-8848-33E94F94263C}" srcOrd="0" destOrd="0" presId="urn:microsoft.com/office/officeart/2005/8/layout/vList2"/>
    <dgm:cxn modelId="{ADEA6C05-A9A4-4CF8-B8D9-A5CD5CA76D87}" type="presOf" srcId="{A4B26F53-E5C9-4E02-83B3-21BC68566C96}" destId="{9DD7D8C6-3B98-4773-B5DE-2AA89C0ADBC6}" srcOrd="0" destOrd="0" presId="urn:microsoft.com/office/officeart/2005/8/layout/vList2"/>
    <dgm:cxn modelId="{D036B09E-F980-4550-8424-D86C20765CF0}" type="presParOf" srcId="{C8859FFA-EEB6-4DDD-A82F-21283B268A66}" destId="{07F9EF49-B950-41BA-BA37-53835C802E0A}" srcOrd="0" destOrd="0" presId="urn:microsoft.com/office/officeart/2005/8/layout/vList2"/>
    <dgm:cxn modelId="{297E0E4E-DD83-46C3-9F96-42811DB78D68}" type="presParOf" srcId="{C8859FFA-EEB6-4DDD-A82F-21283B268A66}" destId="{D73B167E-2797-4159-8848-33E94F94263C}" srcOrd="1" destOrd="0" presId="urn:microsoft.com/office/officeart/2005/8/layout/vList2"/>
    <dgm:cxn modelId="{F31CEF97-B446-411E-B420-B39755DD2490}" type="presParOf" srcId="{C8859FFA-EEB6-4DDD-A82F-21283B268A66}" destId="{2E4EE68A-1D2E-47F6-AB54-933EA8170708}" srcOrd="2" destOrd="0" presId="urn:microsoft.com/office/officeart/2005/8/layout/vList2"/>
    <dgm:cxn modelId="{D07E4185-3A36-4F16-992E-E269BD731F93}" type="presParOf" srcId="{C8859FFA-EEB6-4DDD-A82F-21283B268A66}" destId="{4180D9F0-8B8C-4C2D-8EBD-E02D3B9E41A9}" srcOrd="3" destOrd="0" presId="urn:microsoft.com/office/officeart/2005/8/layout/vList2"/>
    <dgm:cxn modelId="{A5CD798F-446E-4607-B381-2FA02DC9CCB8}" type="presParOf" srcId="{C8859FFA-EEB6-4DDD-A82F-21283B268A66}" destId="{533C44A1-C422-44D1-B9CF-378C513EF922}" srcOrd="4" destOrd="0" presId="urn:microsoft.com/office/officeart/2005/8/layout/vList2"/>
    <dgm:cxn modelId="{1E90210F-45B4-4F38-BF78-BCD1D5FC470B}" type="presParOf" srcId="{C8859FFA-EEB6-4DDD-A82F-21283B268A66}" destId="{9DD7D8C6-3B98-4773-B5DE-2AA89C0ADBC6}" srcOrd="5" destOrd="0" presId="urn:microsoft.com/office/officeart/2005/8/layout/vList2"/>
  </dgm:cxnLst>
  <dgm:bg/>
  <dgm:whole/>
</dgm:dataModel>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CC63448-654A-414C-AD7D-5354CF4A384A}" type="datetimeFigureOut">
              <a:rPr lang="ru-RU" smtClean="0"/>
              <a:pPr/>
              <a:t>02.02.2014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164DC55-F97C-48C5-BC07-AFEC41BE5595}" type="slidenum">
              <a:rPr lang="ru-RU" smtClean="0"/>
              <a:pPr/>
              <a:t>‹#›</a:t>
            </a:fld>
            <a:endParaRPr lang="ru-RU"/>
          </a:p>
        </p:txBody>
      </p:sp>
    </p:spTree>
  </p:cSld>
  <p:clrMapOvr>
    <a:masterClrMapping/>
  </p:clrMapOvr>
  <p:transition spd="slow">
    <p:wheel spokes="8"/>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CC63448-654A-414C-AD7D-5354CF4A384A}" type="datetimeFigureOut">
              <a:rPr lang="ru-RU" smtClean="0"/>
              <a:pPr/>
              <a:t>02.02.2014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164DC55-F97C-48C5-BC07-AFEC41BE5595}" type="slidenum">
              <a:rPr lang="ru-RU" smtClean="0"/>
              <a:pPr/>
              <a:t>‹#›</a:t>
            </a:fld>
            <a:endParaRPr lang="ru-RU"/>
          </a:p>
        </p:txBody>
      </p:sp>
    </p:spTree>
  </p:cSld>
  <p:clrMapOvr>
    <a:masterClrMapping/>
  </p:clrMapOvr>
  <p:transition spd="slow">
    <p:wheel spokes="8"/>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CC63448-654A-414C-AD7D-5354CF4A384A}" type="datetimeFigureOut">
              <a:rPr lang="ru-RU" smtClean="0"/>
              <a:pPr/>
              <a:t>02.02.2014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164DC55-F97C-48C5-BC07-AFEC41BE5595}" type="slidenum">
              <a:rPr lang="ru-RU" smtClean="0"/>
              <a:pPr/>
              <a:t>‹#›</a:t>
            </a:fld>
            <a:endParaRPr lang="ru-RU"/>
          </a:p>
        </p:txBody>
      </p:sp>
    </p:spTree>
  </p:cSld>
  <p:clrMapOvr>
    <a:masterClrMapping/>
  </p:clrMapOvr>
  <p:transition spd="slow">
    <p:wheel spokes="8"/>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CC63448-654A-414C-AD7D-5354CF4A384A}" type="datetimeFigureOut">
              <a:rPr lang="ru-RU" smtClean="0"/>
              <a:pPr/>
              <a:t>02.02.2014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164DC55-F97C-48C5-BC07-AFEC41BE5595}" type="slidenum">
              <a:rPr lang="ru-RU" smtClean="0"/>
              <a:pPr/>
              <a:t>‹#›</a:t>
            </a:fld>
            <a:endParaRPr lang="ru-RU"/>
          </a:p>
        </p:txBody>
      </p:sp>
    </p:spTree>
  </p:cSld>
  <p:clrMapOvr>
    <a:masterClrMapping/>
  </p:clrMapOvr>
  <p:transition spd="slow">
    <p:wheel spokes="8"/>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CC63448-654A-414C-AD7D-5354CF4A384A}" type="datetimeFigureOut">
              <a:rPr lang="ru-RU" smtClean="0"/>
              <a:pPr/>
              <a:t>02.02.2014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164DC55-F97C-48C5-BC07-AFEC41BE5595}" type="slidenum">
              <a:rPr lang="ru-RU" smtClean="0"/>
              <a:pPr/>
              <a:t>‹#›</a:t>
            </a:fld>
            <a:endParaRPr lang="ru-RU"/>
          </a:p>
        </p:txBody>
      </p:sp>
    </p:spTree>
  </p:cSld>
  <p:clrMapOvr>
    <a:masterClrMapping/>
  </p:clrMapOvr>
  <p:transition spd="slow">
    <p:wheel spokes="8"/>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CC63448-654A-414C-AD7D-5354CF4A384A}" type="datetimeFigureOut">
              <a:rPr lang="ru-RU" smtClean="0"/>
              <a:pPr/>
              <a:t>02.02.2014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164DC55-F97C-48C5-BC07-AFEC41BE5595}" type="slidenum">
              <a:rPr lang="ru-RU" smtClean="0"/>
              <a:pPr/>
              <a:t>‹#›</a:t>
            </a:fld>
            <a:endParaRPr lang="ru-RU"/>
          </a:p>
        </p:txBody>
      </p:sp>
    </p:spTree>
  </p:cSld>
  <p:clrMapOvr>
    <a:masterClrMapping/>
  </p:clrMapOvr>
  <p:transition spd="slow">
    <p:wheel spokes="8"/>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CC63448-654A-414C-AD7D-5354CF4A384A}" type="datetimeFigureOut">
              <a:rPr lang="ru-RU" smtClean="0"/>
              <a:pPr/>
              <a:t>02.02.2014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164DC55-F97C-48C5-BC07-AFEC41BE5595}" type="slidenum">
              <a:rPr lang="ru-RU" smtClean="0"/>
              <a:pPr/>
              <a:t>‹#›</a:t>
            </a:fld>
            <a:endParaRPr lang="ru-RU"/>
          </a:p>
        </p:txBody>
      </p:sp>
    </p:spTree>
  </p:cSld>
  <p:clrMapOvr>
    <a:masterClrMapping/>
  </p:clrMapOvr>
  <p:transition spd="slow">
    <p:wheel spokes="8"/>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CC63448-654A-414C-AD7D-5354CF4A384A}" type="datetimeFigureOut">
              <a:rPr lang="ru-RU" smtClean="0"/>
              <a:pPr/>
              <a:t>02.02.2014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164DC55-F97C-48C5-BC07-AFEC41BE5595}" type="slidenum">
              <a:rPr lang="ru-RU" smtClean="0"/>
              <a:pPr/>
              <a:t>‹#›</a:t>
            </a:fld>
            <a:endParaRPr lang="ru-RU"/>
          </a:p>
        </p:txBody>
      </p:sp>
    </p:spTree>
  </p:cSld>
  <p:clrMapOvr>
    <a:masterClrMapping/>
  </p:clrMapOvr>
  <p:transition spd="slow">
    <p:wheel spokes="8"/>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CC63448-654A-414C-AD7D-5354CF4A384A}" type="datetimeFigureOut">
              <a:rPr lang="ru-RU" smtClean="0"/>
              <a:pPr/>
              <a:t>02.02.2014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164DC55-F97C-48C5-BC07-AFEC41BE5595}" type="slidenum">
              <a:rPr lang="ru-RU" smtClean="0"/>
              <a:pPr/>
              <a:t>‹#›</a:t>
            </a:fld>
            <a:endParaRPr lang="ru-RU"/>
          </a:p>
        </p:txBody>
      </p:sp>
    </p:spTree>
  </p:cSld>
  <p:clrMapOvr>
    <a:masterClrMapping/>
  </p:clrMapOvr>
  <p:transition spd="slow">
    <p:wheel spokes="8"/>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CC63448-654A-414C-AD7D-5354CF4A384A}" type="datetimeFigureOut">
              <a:rPr lang="ru-RU" smtClean="0"/>
              <a:pPr/>
              <a:t>02.02.2014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164DC55-F97C-48C5-BC07-AFEC41BE5595}" type="slidenum">
              <a:rPr lang="ru-RU" smtClean="0"/>
              <a:pPr/>
              <a:t>‹#›</a:t>
            </a:fld>
            <a:endParaRPr lang="ru-RU"/>
          </a:p>
        </p:txBody>
      </p:sp>
    </p:spTree>
  </p:cSld>
  <p:clrMapOvr>
    <a:masterClrMapping/>
  </p:clrMapOvr>
  <p:transition spd="slow">
    <p:wheel spokes="8"/>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CC63448-654A-414C-AD7D-5354CF4A384A}" type="datetimeFigureOut">
              <a:rPr lang="ru-RU" smtClean="0"/>
              <a:pPr/>
              <a:t>02.02.2014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164DC55-F97C-48C5-BC07-AFEC41BE5595}" type="slidenum">
              <a:rPr lang="ru-RU" smtClean="0"/>
              <a:pPr/>
              <a:t>‹#›</a:t>
            </a:fld>
            <a:endParaRPr lang="ru-RU"/>
          </a:p>
        </p:txBody>
      </p:sp>
    </p:spTree>
  </p:cSld>
  <p:clrMapOvr>
    <a:masterClrMapping/>
  </p:clrMapOvr>
  <p:transition spd="slow">
    <p:wheel spokes="8"/>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B0F0"/>
            </a:gs>
            <a:gs pos="100000">
              <a:srgbClr val="FFFF66"/>
            </a:gs>
            <a:gs pos="0">
              <a:srgbClr val="FFFF00"/>
            </a:gs>
            <a:gs pos="0">
              <a:srgbClr val="00B0F0"/>
            </a:gs>
            <a:gs pos="0">
              <a:srgbClr val="00B0F0"/>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C63448-654A-414C-AD7D-5354CF4A384A}" type="datetimeFigureOut">
              <a:rPr lang="ru-RU" smtClean="0"/>
              <a:pPr/>
              <a:t>02.02.2014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64DC55-F97C-48C5-BC07-AFEC41BE5595}"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heel spokes="8"/>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3.xml"/><Relationship Id="rId13" Type="http://schemas.openxmlformats.org/officeDocument/2006/relationships/diagramColors" Target="../diagrams/colors4.xml"/><Relationship Id="rId3" Type="http://schemas.openxmlformats.org/officeDocument/2006/relationships/diagramLayout" Target="../diagrams/layout2.xml"/><Relationship Id="rId7" Type="http://schemas.openxmlformats.org/officeDocument/2006/relationships/diagramLayout" Target="../diagrams/layout3.xml"/><Relationship Id="rId12" Type="http://schemas.openxmlformats.org/officeDocument/2006/relationships/diagramQuickStyle" Target="../diagrams/quickStyle4.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openxmlformats.org/officeDocument/2006/relationships/diagramData" Target="../diagrams/data3.xml"/><Relationship Id="rId11" Type="http://schemas.openxmlformats.org/officeDocument/2006/relationships/diagramLayout" Target="../diagrams/layout4.xml"/><Relationship Id="rId5" Type="http://schemas.openxmlformats.org/officeDocument/2006/relationships/diagramColors" Target="../diagrams/colors2.xml"/><Relationship Id="rId10" Type="http://schemas.openxmlformats.org/officeDocument/2006/relationships/diagramData" Target="../diagrams/data4.xml"/><Relationship Id="rId4" Type="http://schemas.openxmlformats.org/officeDocument/2006/relationships/diagramQuickStyle" Target="../diagrams/quickStyle2.xml"/><Relationship Id="rId9" Type="http://schemas.openxmlformats.org/officeDocument/2006/relationships/diagramColors" Target="../diagrams/colors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l="-6000" r="-6000"/>
          </a:stretch>
        </a:blipFill>
        <a:effectLst/>
      </p:bgPr>
    </p:bg>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428596" y="0"/>
            <a:ext cx="8215370" cy="1214446"/>
          </a:xfrm>
          <a:effectLst>
            <a:outerShdw blurRad="50800" dist="38100" dir="5400000" algn="t" rotWithShape="0">
              <a:prstClr val="black">
                <a:alpha val="40000"/>
              </a:prstClr>
            </a:outerShdw>
          </a:effectLst>
        </p:spPr>
        <p:txBody>
          <a:bodyPr>
            <a:normAutofit/>
          </a:bodyPr>
          <a:lstStyle/>
          <a:p>
            <a:pPr>
              <a:spcBef>
                <a:spcPts val="0"/>
              </a:spcBef>
            </a:pPr>
            <a:r>
              <a:rPr lang="uk-UA" sz="4400" dirty="0" err="1" smtClean="0">
                <a:solidFill>
                  <a:schemeClr val="tx1">
                    <a:lumMod val="85000"/>
                    <a:lumOff val="15000"/>
                  </a:schemeClr>
                </a:solidFill>
                <a:latin typeface="Times New Roman" pitchFamily="18" charset="0"/>
                <a:cs typeface="Times New Roman" pitchFamily="18" charset="0"/>
              </a:rPr>
              <a:t>Шибиринівська</a:t>
            </a:r>
            <a:r>
              <a:rPr lang="uk-UA" sz="4400" dirty="0" smtClean="0">
                <a:solidFill>
                  <a:schemeClr val="tx1">
                    <a:lumMod val="85000"/>
                    <a:lumOff val="15000"/>
                  </a:schemeClr>
                </a:solidFill>
                <a:latin typeface="Times New Roman" pitchFamily="18" charset="0"/>
                <a:cs typeface="Times New Roman" pitchFamily="18" charset="0"/>
              </a:rPr>
              <a:t>   сільська рада</a:t>
            </a:r>
            <a:endParaRPr lang="ru-RU" sz="4400" dirty="0">
              <a:solidFill>
                <a:schemeClr val="tx1">
                  <a:lumMod val="85000"/>
                  <a:lumOff val="15000"/>
                </a:schemeClr>
              </a:solidFill>
              <a:latin typeface="Times New Roman" pitchFamily="18" charset="0"/>
              <a:cs typeface="Times New Roman" pitchFamily="18" charset="0"/>
            </a:endParaRPr>
          </a:p>
        </p:txBody>
      </p:sp>
      <p:pic>
        <p:nvPicPr>
          <p:cNvPr id="7" name="Рисунок 6" descr="DSC00093.JPG"/>
          <p:cNvPicPr>
            <a:picLocks noChangeAspect="1"/>
          </p:cNvPicPr>
          <p:nvPr/>
        </p:nvPicPr>
        <p:blipFill>
          <a:blip r:embed="rId3" cstate="print"/>
          <a:stretch>
            <a:fillRect/>
          </a:stretch>
        </p:blipFill>
        <p:spPr>
          <a:xfrm>
            <a:off x="5286380" y="1142984"/>
            <a:ext cx="3333774" cy="2500330"/>
          </a:xfrm>
          <a:prstGeom prst="rect">
            <a:avLst/>
          </a:prstGeom>
        </p:spPr>
      </p:pic>
      <p:pic>
        <p:nvPicPr>
          <p:cNvPr id="1027" name="Picture 3" descr="P8190039"/>
          <p:cNvPicPr>
            <a:picLocks noChangeAspect="1" noChangeArrowheads="1"/>
          </p:cNvPicPr>
          <p:nvPr/>
        </p:nvPicPr>
        <p:blipFill>
          <a:blip r:embed="rId4" cstate="print"/>
          <a:srcRect/>
          <a:stretch>
            <a:fillRect/>
          </a:stretch>
        </p:blipFill>
        <p:spPr bwMode="auto">
          <a:xfrm>
            <a:off x="142844" y="1214422"/>
            <a:ext cx="3552825" cy="2657475"/>
          </a:xfrm>
          <a:prstGeom prst="rect">
            <a:avLst/>
          </a:prstGeom>
          <a:noFill/>
          <a:ln w="9525">
            <a:noFill/>
            <a:miter lim="800000"/>
            <a:headEnd/>
            <a:tailEnd/>
          </a:ln>
        </p:spPr>
      </p:pic>
      <p:pic>
        <p:nvPicPr>
          <p:cNvPr id="1029" name="Picture 5" descr="http://cs10391.vk.me/u31418699/107051114/x_81cbf818.jpg"/>
          <p:cNvPicPr>
            <a:picLocks noChangeAspect="1" noChangeArrowheads="1"/>
          </p:cNvPicPr>
          <p:nvPr/>
        </p:nvPicPr>
        <p:blipFill>
          <a:blip r:embed="rId5"/>
          <a:srcRect/>
          <a:stretch>
            <a:fillRect/>
          </a:stretch>
        </p:blipFill>
        <p:spPr bwMode="auto">
          <a:xfrm>
            <a:off x="2928926" y="4071942"/>
            <a:ext cx="3357586" cy="2518190"/>
          </a:xfrm>
          <a:prstGeom prst="rect">
            <a:avLst/>
          </a:prstGeom>
          <a:noFill/>
        </p:spPr>
      </p:pic>
      <p:pic>
        <p:nvPicPr>
          <p:cNvPr id="1031" name="Picture 7" descr="http://cs317923.vk.me/g34480603/a_a4674365.jpg"/>
          <p:cNvPicPr>
            <a:picLocks noChangeAspect="1" noChangeArrowheads="1"/>
          </p:cNvPicPr>
          <p:nvPr/>
        </p:nvPicPr>
        <p:blipFill>
          <a:blip r:embed="rId6"/>
          <a:srcRect/>
          <a:stretch>
            <a:fillRect/>
          </a:stretch>
        </p:blipFill>
        <p:spPr bwMode="auto">
          <a:xfrm>
            <a:off x="6715140" y="2928934"/>
            <a:ext cx="1905000" cy="1285876"/>
          </a:xfrm>
          <a:prstGeom prst="rect">
            <a:avLst/>
          </a:prstGeom>
          <a:noFill/>
        </p:spPr>
      </p:pic>
      <p:pic>
        <p:nvPicPr>
          <p:cNvPr id="1033" name="Picture 9" descr="http://cs4330.vk.me/u18033849/98545407/x_d7b256fa.jpg"/>
          <p:cNvPicPr>
            <a:picLocks noChangeAspect="1" noChangeArrowheads="1"/>
          </p:cNvPicPr>
          <p:nvPr/>
        </p:nvPicPr>
        <p:blipFill>
          <a:blip r:embed="rId7"/>
          <a:srcRect/>
          <a:stretch>
            <a:fillRect/>
          </a:stretch>
        </p:blipFill>
        <p:spPr bwMode="auto">
          <a:xfrm>
            <a:off x="1928794" y="5715016"/>
            <a:ext cx="1809763" cy="1357323"/>
          </a:xfrm>
          <a:prstGeom prst="rect">
            <a:avLst/>
          </a:prstGeom>
          <a:noFill/>
        </p:spPr>
      </p:pic>
      <p:pic>
        <p:nvPicPr>
          <p:cNvPr id="1035" name="Picture 11" descr="http://cs9438.vk.me/u35721521/100773323/x_821fc997.jpg"/>
          <p:cNvPicPr>
            <a:picLocks noChangeAspect="1" noChangeArrowheads="1"/>
          </p:cNvPicPr>
          <p:nvPr/>
        </p:nvPicPr>
        <p:blipFill>
          <a:blip r:embed="rId8" cstate="print"/>
          <a:srcRect/>
          <a:stretch>
            <a:fillRect/>
          </a:stretch>
        </p:blipFill>
        <p:spPr bwMode="auto">
          <a:xfrm>
            <a:off x="214282" y="3286124"/>
            <a:ext cx="1785950" cy="1190634"/>
          </a:xfrm>
          <a:prstGeom prst="rect">
            <a:avLst/>
          </a:prstGeom>
          <a:noFill/>
        </p:spPr>
      </p:pic>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xEl>
                                              <p:pRg st="0" end="0"/>
                                            </p:txEl>
                                          </p:spTgt>
                                        </p:tgtEl>
                                      </p:cBhvr>
                                    </p:animEffect>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1027"/>
                                        </p:tgtEl>
                                        <p:attrNameLst>
                                          <p:attrName>style.visibility</p:attrName>
                                        </p:attrNameLst>
                                      </p:cBhvr>
                                      <p:to>
                                        <p:strVal val="visible"/>
                                      </p:to>
                                    </p:set>
                                    <p:anim calcmode="lin" valueType="num">
                                      <p:cBhvr>
                                        <p:cTn id="13" dur="1000" fill="hold"/>
                                        <p:tgtEl>
                                          <p:spTgt spid="1027"/>
                                        </p:tgtEl>
                                        <p:attrNameLst>
                                          <p:attrName>ppt_x</p:attrName>
                                        </p:attrNameLst>
                                      </p:cBhvr>
                                      <p:tavLst>
                                        <p:tav tm="0">
                                          <p:val>
                                            <p:strVal val="#ppt_x-.2"/>
                                          </p:val>
                                        </p:tav>
                                        <p:tav tm="100000">
                                          <p:val>
                                            <p:strVal val="#ppt_x"/>
                                          </p:val>
                                        </p:tav>
                                      </p:tavLst>
                                    </p:anim>
                                    <p:anim calcmode="lin" valueType="num">
                                      <p:cBhvr>
                                        <p:cTn id="14" dur="1000" fill="hold"/>
                                        <p:tgtEl>
                                          <p:spTgt spid="1027"/>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027"/>
                                        </p:tgtEl>
                                      </p:cBhvr>
                                    </p:animEffect>
                                  </p:childTnLst>
                                </p:cTn>
                              </p:par>
                            </p:childTnLst>
                          </p:cTn>
                        </p:par>
                        <p:par>
                          <p:cTn id="16" fill="hold">
                            <p:stCondLst>
                              <p:cond delay="2000"/>
                            </p:stCondLst>
                            <p:childTnLst>
                              <p:par>
                                <p:cTn id="17" presetID="37" presetClass="entr" presetSubtype="0" fill="hold" nodeType="afterEffect">
                                  <p:stCondLst>
                                    <p:cond delay="0"/>
                                  </p:stCondLst>
                                  <p:childTnLst>
                                    <p:set>
                                      <p:cBhvr>
                                        <p:cTn id="18" dur="1" fill="hold">
                                          <p:stCondLst>
                                            <p:cond delay="0"/>
                                          </p:stCondLst>
                                        </p:cTn>
                                        <p:tgtEl>
                                          <p:spTgt spid="1035"/>
                                        </p:tgtEl>
                                        <p:attrNameLst>
                                          <p:attrName>style.visibility</p:attrName>
                                        </p:attrNameLst>
                                      </p:cBhvr>
                                      <p:to>
                                        <p:strVal val="visible"/>
                                      </p:to>
                                    </p:set>
                                    <p:animEffect transition="in" filter="fade">
                                      <p:cBhvr>
                                        <p:cTn id="19" dur="1000"/>
                                        <p:tgtEl>
                                          <p:spTgt spid="1035"/>
                                        </p:tgtEl>
                                      </p:cBhvr>
                                    </p:animEffect>
                                    <p:anim calcmode="lin" valueType="num">
                                      <p:cBhvr>
                                        <p:cTn id="20" dur="1000" fill="hold"/>
                                        <p:tgtEl>
                                          <p:spTgt spid="1035"/>
                                        </p:tgtEl>
                                        <p:attrNameLst>
                                          <p:attrName>ppt_x</p:attrName>
                                        </p:attrNameLst>
                                      </p:cBhvr>
                                      <p:tavLst>
                                        <p:tav tm="0">
                                          <p:val>
                                            <p:strVal val="#ppt_x"/>
                                          </p:val>
                                        </p:tav>
                                        <p:tav tm="100000">
                                          <p:val>
                                            <p:strVal val="#ppt_x"/>
                                          </p:val>
                                        </p:tav>
                                      </p:tavLst>
                                    </p:anim>
                                    <p:anim calcmode="lin" valueType="num">
                                      <p:cBhvr>
                                        <p:cTn id="21" dur="900" decel="100000" fill="hold"/>
                                        <p:tgtEl>
                                          <p:spTgt spid="103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035"/>
                                        </p:tgtEl>
                                        <p:attrNameLst>
                                          <p:attrName>ppt_y</p:attrName>
                                        </p:attrNameLst>
                                      </p:cBhvr>
                                      <p:tavLst>
                                        <p:tav tm="0">
                                          <p:val>
                                            <p:strVal val="#ppt_y-.03"/>
                                          </p:val>
                                        </p:tav>
                                        <p:tav tm="100000">
                                          <p:val>
                                            <p:strVal val="#ppt_y"/>
                                          </p:val>
                                        </p:tav>
                                      </p:tavLst>
                                    </p:anim>
                                  </p:childTnLst>
                                </p:cTn>
                              </p:par>
                              <p:par>
                                <p:cTn id="23" presetID="29"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ppt_x</p:attrName>
                                        </p:attrNameLst>
                                      </p:cBhvr>
                                      <p:tavLst>
                                        <p:tav tm="0">
                                          <p:val>
                                            <p:strVal val="#ppt_x-.2"/>
                                          </p:val>
                                        </p:tav>
                                        <p:tav tm="100000">
                                          <p:val>
                                            <p:strVal val="#ppt_x"/>
                                          </p:val>
                                        </p:tav>
                                      </p:tavLst>
                                    </p:anim>
                                    <p:anim calcmode="lin" valueType="num">
                                      <p:cBhvr>
                                        <p:cTn id="26"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7" dur="1000"/>
                                        <p:tgtEl>
                                          <p:spTgt spid="7"/>
                                        </p:tgtEl>
                                      </p:cBhvr>
                                    </p:animEffect>
                                  </p:childTnLst>
                                </p:cTn>
                              </p:par>
                            </p:childTnLst>
                          </p:cTn>
                        </p:par>
                        <p:par>
                          <p:cTn id="28" fill="hold">
                            <p:stCondLst>
                              <p:cond delay="3000"/>
                            </p:stCondLst>
                            <p:childTnLst>
                              <p:par>
                                <p:cTn id="29" presetID="37" presetClass="entr" presetSubtype="0" fill="hold" nodeType="afterEffect">
                                  <p:stCondLst>
                                    <p:cond delay="0"/>
                                  </p:stCondLst>
                                  <p:childTnLst>
                                    <p:set>
                                      <p:cBhvr>
                                        <p:cTn id="30" dur="1" fill="hold">
                                          <p:stCondLst>
                                            <p:cond delay="0"/>
                                          </p:stCondLst>
                                        </p:cTn>
                                        <p:tgtEl>
                                          <p:spTgt spid="1031"/>
                                        </p:tgtEl>
                                        <p:attrNameLst>
                                          <p:attrName>style.visibility</p:attrName>
                                        </p:attrNameLst>
                                      </p:cBhvr>
                                      <p:to>
                                        <p:strVal val="visible"/>
                                      </p:to>
                                    </p:set>
                                    <p:animEffect transition="in" filter="fade">
                                      <p:cBhvr>
                                        <p:cTn id="31" dur="1000"/>
                                        <p:tgtEl>
                                          <p:spTgt spid="1031"/>
                                        </p:tgtEl>
                                      </p:cBhvr>
                                    </p:animEffect>
                                    <p:anim calcmode="lin" valueType="num">
                                      <p:cBhvr>
                                        <p:cTn id="32" dur="1000" fill="hold"/>
                                        <p:tgtEl>
                                          <p:spTgt spid="1031"/>
                                        </p:tgtEl>
                                        <p:attrNameLst>
                                          <p:attrName>ppt_x</p:attrName>
                                        </p:attrNameLst>
                                      </p:cBhvr>
                                      <p:tavLst>
                                        <p:tav tm="0">
                                          <p:val>
                                            <p:strVal val="#ppt_x"/>
                                          </p:val>
                                        </p:tav>
                                        <p:tav tm="100000">
                                          <p:val>
                                            <p:strVal val="#ppt_x"/>
                                          </p:val>
                                        </p:tav>
                                      </p:tavLst>
                                    </p:anim>
                                    <p:anim calcmode="lin" valueType="num">
                                      <p:cBhvr>
                                        <p:cTn id="33" dur="900" decel="100000" fill="hold"/>
                                        <p:tgtEl>
                                          <p:spTgt spid="103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031"/>
                                        </p:tgtEl>
                                        <p:attrNameLst>
                                          <p:attrName>ppt_y</p:attrName>
                                        </p:attrNameLst>
                                      </p:cBhvr>
                                      <p:tavLst>
                                        <p:tav tm="0">
                                          <p:val>
                                            <p:strVal val="#ppt_y-.03"/>
                                          </p:val>
                                        </p:tav>
                                        <p:tav tm="100000">
                                          <p:val>
                                            <p:strVal val="#ppt_y"/>
                                          </p:val>
                                        </p:tav>
                                      </p:tavLst>
                                    </p:anim>
                                  </p:childTnLst>
                                </p:cTn>
                              </p:par>
                            </p:childTnLst>
                          </p:cTn>
                        </p:par>
                        <p:par>
                          <p:cTn id="35" fill="hold">
                            <p:stCondLst>
                              <p:cond delay="4000"/>
                            </p:stCondLst>
                            <p:childTnLst>
                              <p:par>
                                <p:cTn id="36" presetID="29" presetClass="entr" presetSubtype="0" fill="hold" nodeType="afterEffect">
                                  <p:stCondLst>
                                    <p:cond delay="0"/>
                                  </p:stCondLst>
                                  <p:childTnLst>
                                    <p:set>
                                      <p:cBhvr>
                                        <p:cTn id="37" dur="1" fill="hold">
                                          <p:stCondLst>
                                            <p:cond delay="0"/>
                                          </p:stCondLst>
                                        </p:cTn>
                                        <p:tgtEl>
                                          <p:spTgt spid="1029"/>
                                        </p:tgtEl>
                                        <p:attrNameLst>
                                          <p:attrName>style.visibility</p:attrName>
                                        </p:attrNameLst>
                                      </p:cBhvr>
                                      <p:to>
                                        <p:strVal val="visible"/>
                                      </p:to>
                                    </p:set>
                                    <p:anim calcmode="lin" valueType="num">
                                      <p:cBhvr>
                                        <p:cTn id="38" dur="1000" fill="hold"/>
                                        <p:tgtEl>
                                          <p:spTgt spid="1029"/>
                                        </p:tgtEl>
                                        <p:attrNameLst>
                                          <p:attrName>ppt_x</p:attrName>
                                        </p:attrNameLst>
                                      </p:cBhvr>
                                      <p:tavLst>
                                        <p:tav tm="0">
                                          <p:val>
                                            <p:strVal val="#ppt_x-.2"/>
                                          </p:val>
                                        </p:tav>
                                        <p:tav tm="100000">
                                          <p:val>
                                            <p:strVal val="#ppt_x"/>
                                          </p:val>
                                        </p:tav>
                                      </p:tavLst>
                                    </p:anim>
                                    <p:anim calcmode="lin" valueType="num">
                                      <p:cBhvr>
                                        <p:cTn id="39" dur="1000" fill="hold"/>
                                        <p:tgtEl>
                                          <p:spTgt spid="1029"/>
                                        </p:tgtEl>
                                        <p:attrNameLst>
                                          <p:attrName>ppt_y</p:attrName>
                                        </p:attrNameLst>
                                      </p:cBhvr>
                                      <p:tavLst>
                                        <p:tav tm="0">
                                          <p:val>
                                            <p:strVal val="#ppt_y"/>
                                          </p:val>
                                        </p:tav>
                                        <p:tav tm="100000">
                                          <p:val>
                                            <p:strVal val="#ppt_y"/>
                                          </p:val>
                                        </p:tav>
                                      </p:tavLst>
                                    </p:anim>
                                    <p:animEffect transition="in" filter="wipe(right)" prLst="gradientSize: 0.1">
                                      <p:cBhvr>
                                        <p:cTn id="40" dur="1000"/>
                                        <p:tgtEl>
                                          <p:spTgt spid="1029"/>
                                        </p:tgtEl>
                                      </p:cBhvr>
                                    </p:animEffect>
                                  </p:childTnLst>
                                </p:cTn>
                              </p:par>
                            </p:childTnLst>
                          </p:cTn>
                        </p:par>
                        <p:par>
                          <p:cTn id="41" fill="hold">
                            <p:stCondLst>
                              <p:cond delay="5000"/>
                            </p:stCondLst>
                            <p:childTnLst>
                              <p:par>
                                <p:cTn id="42" presetID="37" presetClass="entr" presetSubtype="0" fill="hold" nodeType="afterEffect">
                                  <p:stCondLst>
                                    <p:cond delay="0"/>
                                  </p:stCondLst>
                                  <p:childTnLst>
                                    <p:set>
                                      <p:cBhvr>
                                        <p:cTn id="43" dur="1" fill="hold">
                                          <p:stCondLst>
                                            <p:cond delay="0"/>
                                          </p:stCondLst>
                                        </p:cTn>
                                        <p:tgtEl>
                                          <p:spTgt spid="1033"/>
                                        </p:tgtEl>
                                        <p:attrNameLst>
                                          <p:attrName>style.visibility</p:attrName>
                                        </p:attrNameLst>
                                      </p:cBhvr>
                                      <p:to>
                                        <p:strVal val="visible"/>
                                      </p:to>
                                    </p:set>
                                    <p:animEffect transition="in" filter="fade">
                                      <p:cBhvr>
                                        <p:cTn id="44" dur="1000"/>
                                        <p:tgtEl>
                                          <p:spTgt spid="1033"/>
                                        </p:tgtEl>
                                      </p:cBhvr>
                                    </p:animEffect>
                                    <p:anim calcmode="lin" valueType="num">
                                      <p:cBhvr>
                                        <p:cTn id="45" dur="1000" fill="hold"/>
                                        <p:tgtEl>
                                          <p:spTgt spid="1033"/>
                                        </p:tgtEl>
                                        <p:attrNameLst>
                                          <p:attrName>ppt_x</p:attrName>
                                        </p:attrNameLst>
                                      </p:cBhvr>
                                      <p:tavLst>
                                        <p:tav tm="0">
                                          <p:val>
                                            <p:strVal val="#ppt_x"/>
                                          </p:val>
                                        </p:tav>
                                        <p:tav tm="100000">
                                          <p:val>
                                            <p:strVal val="#ppt_x"/>
                                          </p:val>
                                        </p:tav>
                                      </p:tavLst>
                                    </p:anim>
                                    <p:anim calcmode="lin" valueType="num">
                                      <p:cBhvr>
                                        <p:cTn id="46" dur="900" decel="100000" fill="hold"/>
                                        <p:tgtEl>
                                          <p:spTgt spid="1033"/>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03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effectLst>
            <a:outerShdw blurRad="50800" dist="38100" dir="5400000" algn="t" rotWithShape="0">
              <a:prstClr val="black">
                <a:alpha val="40000"/>
              </a:prstClr>
            </a:outerShdw>
          </a:effectLst>
        </p:spPr>
        <p:txBody>
          <a:bodyPr/>
          <a:lstStyle/>
          <a:p>
            <a:r>
              <a:rPr lang="uk-UA" dirty="0" smtClean="0">
                <a:latin typeface="Times New Roman" pitchFamily="18" charset="0"/>
                <a:cs typeface="Times New Roman" pitchFamily="18" charset="0"/>
              </a:rPr>
              <a:t>Село Антоновичі</a:t>
            </a:r>
            <a:endParaRPr lang="ru-RU" dirty="0">
              <a:latin typeface="Times New Roman" pitchFamily="18" charset="0"/>
              <a:cs typeface="Times New Roman" pitchFamily="18" charset="0"/>
            </a:endParaRPr>
          </a:p>
        </p:txBody>
      </p:sp>
      <p:pic>
        <p:nvPicPr>
          <p:cNvPr id="25607" name="Picture 7" descr="C:\Users\1\Desktop\До презентації\Антоновичі\3.jpg"/>
          <p:cNvPicPr>
            <a:picLocks noChangeAspect="1" noChangeArrowheads="1"/>
          </p:cNvPicPr>
          <p:nvPr/>
        </p:nvPicPr>
        <p:blipFill>
          <a:blip r:embed="rId2"/>
          <a:srcRect/>
          <a:stretch>
            <a:fillRect/>
          </a:stretch>
        </p:blipFill>
        <p:spPr bwMode="auto">
          <a:xfrm>
            <a:off x="-3214742" y="43934346"/>
            <a:ext cx="18135600" cy="24317326"/>
          </a:xfrm>
          <a:prstGeom prst="rect">
            <a:avLst/>
          </a:prstGeom>
          <a:noFill/>
        </p:spPr>
      </p:pic>
      <p:pic>
        <p:nvPicPr>
          <p:cNvPr id="25608" name="Picture 8" descr="C:\Users\1\Desktop\До презентації\Антоновичі\3.jpg"/>
          <p:cNvPicPr>
            <a:picLocks noChangeAspect="1" noChangeArrowheads="1"/>
          </p:cNvPicPr>
          <p:nvPr/>
        </p:nvPicPr>
        <p:blipFill>
          <a:blip r:embed="rId3" cstate="print"/>
          <a:srcRect/>
          <a:stretch>
            <a:fillRect/>
          </a:stretch>
        </p:blipFill>
        <p:spPr bwMode="auto">
          <a:xfrm>
            <a:off x="1071538" y="3714752"/>
            <a:ext cx="2185277" cy="2928957"/>
          </a:xfrm>
          <a:prstGeom prst="rect">
            <a:avLst/>
          </a:prstGeom>
          <a:noFill/>
        </p:spPr>
      </p:pic>
      <p:pic>
        <p:nvPicPr>
          <p:cNvPr id="25609" name="Picture 9" descr="C:\Users\1\Desktop\До презентації\Антоновичі\2.jpg"/>
          <p:cNvPicPr>
            <a:picLocks noChangeAspect="1" noChangeArrowheads="1"/>
          </p:cNvPicPr>
          <p:nvPr/>
        </p:nvPicPr>
        <p:blipFill>
          <a:blip r:embed="rId4" cstate="print"/>
          <a:srcRect/>
          <a:stretch>
            <a:fillRect/>
          </a:stretch>
        </p:blipFill>
        <p:spPr bwMode="auto">
          <a:xfrm>
            <a:off x="500034" y="1285860"/>
            <a:ext cx="2928926" cy="2185254"/>
          </a:xfrm>
          <a:prstGeom prst="rect">
            <a:avLst/>
          </a:prstGeom>
          <a:noFill/>
        </p:spPr>
      </p:pic>
      <p:pic>
        <p:nvPicPr>
          <p:cNvPr id="25610" name="Picture 10" descr="волость"/>
          <p:cNvPicPr>
            <a:picLocks noChangeAspect="1" noChangeArrowheads="1"/>
          </p:cNvPicPr>
          <p:nvPr/>
        </p:nvPicPr>
        <p:blipFill>
          <a:blip r:embed="rId5" cstate="print"/>
          <a:srcRect/>
          <a:stretch>
            <a:fillRect/>
          </a:stretch>
        </p:blipFill>
        <p:spPr bwMode="auto">
          <a:xfrm>
            <a:off x="4214810" y="4019550"/>
            <a:ext cx="3781425" cy="2838450"/>
          </a:xfrm>
          <a:prstGeom prst="rect">
            <a:avLst/>
          </a:prstGeom>
          <a:noFill/>
          <a:ln w="9525">
            <a:noFill/>
            <a:miter lim="800000"/>
            <a:headEnd/>
            <a:tailEnd/>
          </a:ln>
        </p:spPr>
      </p:pic>
      <p:pic>
        <p:nvPicPr>
          <p:cNvPr id="25611" name="Picture 11" descr="SAM_0441"/>
          <p:cNvPicPr>
            <a:picLocks noChangeAspect="1" noChangeArrowheads="1"/>
          </p:cNvPicPr>
          <p:nvPr/>
        </p:nvPicPr>
        <p:blipFill>
          <a:blip r:embed="rId6" cstate="print"/>
          <a:srcRect/>
          <a:stretch>
            <a:fillRect/>
          </a:stretch>
        </p:blipFill>
        <p:spPr bwMode="auto">
          <a:xfrm>
            <a:off x="4857752" y="1357298"/>
            <a:ext cx="3693371" cy="2428892"/>
          </a:xfrm>
          <a:prstGeom prst="rect">
            <a:avLst/>
          </a:prstGeom>
          <a:noFill/>
          <a:ln w="9525">
            <a:noFill/>
            <a:miter lim="800000"/>
            <a:headEnd/>
            <a:tailEnd/>
          </a:ln>
        </p:spPr>
      </p:pic>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ppt_x</p:attrName>
                                        </p:attrNameLst>
                                      </p:cBhvr>
                                      <p:tavLst>
                                        <p:tav tm="0">
                                          <p:val>
                                            <p:strVal val="#ppt_x-.2"/>
                                          </p:val>
                                        </p:tav>
                                        <p:tav tm="100000">
                                          <p:val>
                                            <p:strVal val="#ppt_x"/>
                                          </p:val>
                                        </p:tav>
                                      </p:tavLst>
                                    </p:anim>
                                    <p:anim calcmode="lin" valueType="num">
                                      <p:cBhvr>
                                        <p:cTn id="8" dur="2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2000"/>
                                        <p:tgtEl>
                                          <p:spTgt spid="2"/>
                                        </p:tgtEl>
                                      </p:cBhvr>
                                    </p:animEffect>
                                  </p:childTnLst>
                                </p:cTn>
                              </p:par>
                            </p:childTnLst>
                          </p:cTn>
                        </p:par>
                        <p:par>
                          <p:cTn id="10" fill="hold">
                            <p:stCondLst>
                              <p:cond delay="2000"/>
                            </p:stCondLst>
                            <p:childTnLst>
                              <p:par>
                                <p:cTn id="11" presetID="18" presetClass="entr" presetSubtype="9" fill="hold" nodeType="afterEffect">
                                  <p:stCondLst>
                                    <p:cond delay="0"/>
                                  </p:stCondLst>
                                  <p:childTnLst>
                                    <p:set>
                                      <p:cBhvr>
                                        <p:cTn id="12" dur="1" fill="hold">
                                          <p:stCondLst>
                                            <p:cond delay="0"/>
                                          </p:stCondLst>
                                        </p:cTn>
                                        <p:tgtEl>
                                          <p:spTgt spid="25609"/>
                                        </p:tgtEl>
                                        <p:attrNameLst>
                                          <p:attrName>style.visibility</p:attrName>
                                        </p:attrNameLst>
                                      </p:cBhvr>
                                      <p:to>
                                        <p:strVal val="visible"/>
                                      </p:to>
                                    </p:set>
                                    <p:animEffect transition="in" filter="strips(upLeft)">
                                      <p:cBhvr>
                                        <p:cTn id="13" dur="2000"/>
                                        <p:tgtEl>
                                          <p:spTgt spid="25609"/>
                                        </p:tgtEl>
                                      </p:cBhvr>
                                    </p:animEffect>
                                  </p:childTnLst>
                                </p:cTn>
                              </p:par>
                              <p:par>
                                <p:cTn id="14" presetID="18" presetClass="entr" presetSubtype="3" fill="hold" nodeType="withEffect">
                                  <p:stCondLst>
                                    <p:cond delay="0"/>
                                  </p:stCondLst>
                                  <p:childTnLst>
                                    <p:set>
                                      <p:cBhvr>
                                        <p:cTn id="15" dur="1" fill="hold">
                                          <p:stCondLst>
                                            <p:cond delay="0"/>
                                          </p:stCondLst>
                                        </p:cTn>
                                        <p:tgtEl>
                                          <p:spTgt spid="25611"/>
                                        </p:tgtEl>
                                        <p:attrNameLst>
                                          <p:attrName>style.visibility</p:attrName>
                                        </p:attrNameLst>
                                      </p:cBhvr>
                                      <p:to>
                                        <p:strVal val="visible"/>
                                      </p:to>
                                    </p:set>
                                    <p:animEffect transition="in" filter="strips(upRight)">
                                      <p:cBhvr>
                                        <p:cTn id="16" dur="2000"/>
                                        <p:tgtEl>
                                          <p:spTgt spid="25611"/>
                                        </p:tgtEl>
                                      </p:cBhvr>
                                    </p:animEffect>
                                  </p:childTnLst>
                                </p:cTn>
                              </p:par>
                              <p:par>
                                <p:cTn id="17" presetID="18" presetClass="entr" presetSubtype="12" fill="hold" nodeType="withEffect">
                                  <p:stCondLst>
                                    <p:cond delay="0"/>
                                  </p:stCondLst>
                                  <p:childTnLst>
                                    <p:set>
                                      <p:cBhvr>
                                        <p:cTn id="18" dur="1" fill="hold">
                                          <p:stCondLst>
                                            <p:cond delay="0"/>
                                          </p:stCondLst>
                                        </p:cTn>
                                        <p:tgtEl>
                                          <p:spTgt spid="25608"/>
                                        </p:tgtEl>
                                        <p:attrNameLst>
                                          <p:attrName>style.visibility</p:attrName>
                                        </p:attrNameLst>
                                      </p:cBhvr>
                                      <p:to>
                                        <p:strVal val="visible"/>
                                      </p:to>
                                    </p:set>
                                    <p:animEffect transition="in" filter="strips(downLeft)">
                                      <p:cBhvr>
                                        <p:cTn id="19" dur="2000"/>
                                        <p:tgtEl>
                                          <p:spTgt spid="25608"/>
                                        </p:tgtEl>
                                      </p:cBhvr>
                                    </p:animEffect>
                                  </p:childTnLst>
                                </p:cTn>
                              </p:par>
                              <p:par>
                                <p:cTn id="20" presetID="18" presetClass="entr" presetSubtype="6" fill="hold" nodeType="withEffect">
                                  <p:stCondLst>
                                    <p:cond delay="0"/>
                                  </p:stCondLst>
                                  <p:childTnLst>
                                    <p:set>
                                      <p:cBhvr>
                                        <p:cTn id="21" dur="1" fill="hold">
                                          <p:stCondLst>
                                            <p:cond delay="0"/>
                                          </p:stCondLst>
                                        </p:cTn>
                                        <p:tgtEl>
                                          <p:spTgt spid="25610"/>
                                        </p:tgtEl>
                                        <p:attrNameLst>
                                          <p:attrName>style.visibility</p:attrName>
                                        </p:attrNameLst>
                                      </p:cBhvr>
                                      <p:to>
                                        <p:strVal val="visible"/>
                                      </p:to>
                                    </p:set>
                                    <p:animEffect transition="in" filter="strips(downRight)">
                                      <p:cBhvr>
                                        <p:cTn id="22" dur="2000"/>
                                        <p:tgtEl>
                                          <p:spTgt spid="25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58" y="571480"/>
            <a:ext cx="8229600" cy="4643470"/>
          </a:xfrm>
          <a:effectLst>
            <a:outerShdw blurRad="50800" dist="38100" dir="5400000" algn="t" rotWithShape="0">
              <a:prstClr val="black">
                <a:alpha val="40000"/>
              </a:prstClr>
            </a:outerShdw>
          </a:effectLst>
        </p:spPr>
        <p:txBody>
          <a:bodyPr>
            <a:noAutofit/>
          </a:bodyPr>
          <a:lstStyle/>
          <a:p>
            <a:r>
              <a:rPr lang="uk-UA" sz="7200" b="1" dirty="0">
                <a:latin typeface="Times New Roman" pitchFamily="18" charset="0"/>
                <a:cs typeface="Times New Roman" pitchFamily="18" charset="0"/>
              </a:rPr>
              <a:t>Спеціальний  фонд </a:t>
            </a:r>
            <a:r>
              <a:rPr lang="uk-UA" sz="7200" b="1" dirty="0" smtClean="0">
                <a:latin typeface="Times New Roman" pitchFamily="18" charset="0"/>
                <a:cs typeface="Times New Roman" pitchFamily="18" charset="0"/>
              </a:rPr>
              <a:t/>
            </a:r>
            <a:br>
              <a:rPr lang="uk-UA" sz="7200" b="1" dirty="0" smtClean="0">
                <a:latin typeface="Times New Roman" pitchFamily="18" charset="0"/>
                <a:cs typeface="Times New Roman" pitchFamily="18" charset="0"/>
              </a:rPr>
            </a:br>
            <a:r>
              <a:rPr lang="uk-UA" sz="7200" b="1" dirty="0" smtClean="0">
                <a:latin typeface="Times New Roman" pitchFamily="18" charset="0"/>
                <a:cs typeface="Times New Roman" pitchFamily="18" charset="0"/>
              </a:rPr>
              <a:t> </a:t>
            </a:r>
            <a:r>
              <a:rPr lang="uk-UA" sz="7200" b="1" dirty="0">
                <a:latin typeface="Times New Roman" pitchFamily="18" charset="0"/>
                <a:cs typeface="Times New Roman" pitchFamily="18" charset="0"/>
              </a:rPr>
              <a:t>план  – 75945</a:t>
            </a:r>
            <a:r>
              <a:rPr lang="uk-UA" sz="7200" b="1" dirty="0" smtClean="0">
                <a:latin typeface="Times New Roman" pitchFamily="18" charset="0"/>
                <a:cs typeface="Times New Roman" pitchFamily="18" charset="0"/>
              </a:rPr>
              <a:t>,</a:t>
            </a:r>
            <a:br>
              <a:rPr lang="uk-UA" sz="7200" b="1" dirty="0" smtClean="0">
                <a:latin typeface="Times New Roman" pitchFamily="18" charset="0"/>
                <a:cs typeface="Times New Roman" pitchFamily="18" charset="0"/>
              </a:rPr>
            </a:br>
            <a:r>
              <a:rPr lang="uk-UA" sz="7200" b="1" dirty="0" smtClean="0">
                <a:latin typeface="Times New Roman" pitchFamily="18" charset="0"/>
                <a:cs typeface="Times New Roman" pitchFamily="18" charset="0"/>
              </a:rPr>
              <a:t>виконано </a:t>
            </a:r>
            <a:r>
              <a:rPr lang="uk-UA" sz="7200" b="1" dirty="0">
                <a:latin typeface="Times New Roman" pitchFamily="18" charset="0"/>
                <a:cs typeface="Times New Roman" pitchFamily="18" charset="0"/>
              </a:rPr>
              <a:t>–82649 або   108,83%</a:t>
            </a:r>
            <a:endParaRPr lang="ru-RU" sz="7200" dirty="0">
              <a:latin typeface="Times New Roman" pitchFamily="18" charset="0"/>
              <a:cs typeface="Times New Roman" pitchFamily="18" charset="0"/>
            </a:endParaRPr>
          </a:p>
        </p:txBody>
      </p:sp>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44" y="2143116"/>
            <a:ext cx="8643998" cy="1857388"/>
          </a:xfrm>
          <a:effectLst>
            <a:outerShdw blurRad="50800" dist="38100" dir="5400000" algn="t" rotWithShape="0">
              <a:prstClr val="black">
                <a:alpha val="40000"/>
              </a:prstClr>
            </a:outerShdw>
          </a:effectLst>
        </p:spPr>
        <p:txBody>
          <a:bodyPr>
            <a:normAutofit fontScale="90000"/>
          </a:bodyPr>
          <a:lstStyle/>
          <a:p>
            <a:pPr algn="l"/>
            <a:r>
              <a:rPr lang="uk-UA" sz="2700" b="1" dirty="0" smtClean="0">
                <a:latin typeface="Times New Roman" pitchFamily="18" charset="0"/>
                <a:cs typeface="Times New Roman" pitchFamily="18" charset="0"/>
              </a:rPr>
              <a:t>           </a:t>
            </a:r>
            <a:r>
              <a:rPr lang="uk-UA" sz="2200" b="1" dirty="0" smtClean="0">
                <a:latin typeface="Times New Roman" pitchFamily="18" charset="0"/>
                <a:cs typeface="Times New Roman" pitchFamily="18" charset="0"/>
              </a:rPr>
              <a:t>Разом </a:t>
            </a:r>
            <a:r>
              <a:rPr lang="uk-UA" sz="2200" b="1" dirty="0">
                <a:latin typeface="Times New Roman" pitchFamily="18" charset="0"/>
                <a:cs typeface="Times New Roman" pitchFamily="18" charset="0"/>
              </a:rPr>
              <a:t>з тим по спеціальному фонду із запланованих 11000 </a:t>
            </a:r>
            <a:r>
              <a:rPr lang="uk-UA" sz="2200" b="1" dirty="0" smtClean="0">
                <a:latin typeface="Times New Roman" pitchFamily="18" charset="0"/>
                <a:cs typeface="Times New Roman" pitchFamily="18" charset="0"/>
              </a:rPr>
              <a:t>грн. </a:t>
            </a:r>
            <a:r>
              <a:rPr lang="uk-UA" sz="2200" b="1" dirty="0">
                <a:latin typeface="Times New Roman" pitchFamily="18" charset="0"/>
                <a:cs typeface="Times New Roman" pitchFamily="18" charset="0"/>
              </a:rPr>
              <a:t>за реєстрацію транспортних засобів надійшло лише 407 </a:t>
            </a:r>
            <a:r>
              <a:rPr lang="uk-UA" sz="2200" b="1" dirty="0" smtClean="0">
                <a:latin typeface="Times New Roman" pitchFamily="18" charset="0"/>
                <a:cs typeface="Times New Roman" pitchFamily="18" charset="0"/>
              </a:rPr>
              <a:t>грн.</a:t>
            </a:r>
            <a:br>
              <a:rPr lang="uk-UA" sz="2200" b="1" dirty="0" smtClean="0">
                <a:latin typeface="Times New Roman" pitchFamily="18" charset="0"/>
                <a:cs typeface="Times New Roman" pitchFamily="18" charset="0"/>
              </a:rPr>
            </a:br>
            <a:r>
              <a:rPr lang="uk-UA" sz="2200" b="1" dirty="0" smtClean="0">
                <a:latin typeface="Times New Roman" pitchFamily="18" charset="0"/>
                <a:cs typeface="Times New Roman" pitchFamily="18" charset="0"/>
              </a:rPr>
              <a:t>      Надійшло </a:t>
            </a:r>
            <a:r>
              <a:rPr lang="uk-UA" sz="2200" b="1" dirty="0">
                <a:latin typeface="Times New Roman" pitchFamily="18" charset="0"/>
                <a:cs typeface="Times New Roman" pitchFamily="18" charset="0"/>
              </a:rPr>
              <a:t>субвенцій на утримання доріг </a:t>
            </a:r>
            <a:r>
              <a:rPr lang="uk-UA" sz="2200" b="1" dirty="0" smtClean="0">
                <a:latin typeface="Times New Roman" pitchFamily="18" charset="0"/>
                <a:cs typeface="Times New Roman" pitchFamily="18" charset="0"/>
              </a:rPr>
              <a:t>17002грн.</a:t>
            </a:r>
            <a:r>
              <a:rPr lang="ru-RU" sz="2200" b="1" dirty="0">
                <a:latin typeface="Times New Roman" pitchFamily="18" charset="0"/>
                <a:cs typeface="Times New Roman" pitchFamily="18" charset="0"/>
              </a:rPr>
              <a:t/>
            </a:r>
            <a:br>
              <a:rPr lang="ru-RU" sz="2200" b="1" dirty="0">
                <a:latin typeface="Times New Roman" pitchFamily="18" charset="0"/>
                <a:cs typeface="Times New Roman" pitchFamily="18" charset="0"/>
              </a:rPr>
            </a:br>
            <a:r>
              <a:rPr lang="ru-RU" sz="2200" b="1" dirty="0" smtClean="0">
                <a:latin typeface="Times New Roman" pitchFamily="18" charset="0"/>
                <a:cs typeface="Times New Roman" pitchFamily="18" charset="0"/>
              </a:rPr>
              <a:t>      </a:t>
            </a:r>
            <a:r>
              <a:rPr lang="uk-UA" sz="2200" b="1" dirty="0" smtClean="0">
                <a:latin typeface="Times New Roman" pitchFamily="18" charset="0"/>
                <a:cs typeface="Times New Roman" pitchFamily="18" charset="0"/>
              </a:rPr>
              <a:t>Всього </a:t>
            </a:r>
            <a:r>
              <a:rPr lang="uk-UA" sz="2200" b="1" dirty="0">
                <a:latin typeface="Times New Roman" pitchFamily="18" charset="0"/>
                <a:cs typeface="Times New Roman" pitchFamily="18" charset="0"/>
              </a:rPr>
              <a:t>доходів  при плані 583393 гр.,надійшло 541424 </a:t>
            </a:r>
            <a:r>
              <a:rPr lang="uk-UA" sz="2200" b="1" dirty="0" smtClean="0">
                <a:latin typeface="Times New Roman" pitchFamily="18" charset="0"/>
                <a:cs typeface="Times New Roman" pitchFamily="18" charset="0"/>
              </a:rPr>
              <a:t>грн. </a:t>
            </a:r>
            <a:r>
              <a:rPr lang="uk-UA" sz="2200" b="1" dirty="0">
                <a:latin typeface="Times New Roman" pitchFamily="18" charset="0"/>
                <a:cs typeface="Times New Roman" pitchFamily="18" charset="0"/>
              </a:rPr>
              <a:t>або 92,81 %  </a:t>
            </a:r>
            <a:r>
              <a:rPr lang="ru-RU" sz="2200" b="1" dirty="0">
                <a:latin typeface="Times New Roman" pitchFamily="18" charset="0"/>
                <a:cs typeface="Times New Roman" pitchFamily="18" charset="0"/>
              </a:rPr>
              <a:t/>
            </a:r>
            <a:br>
              <a:rPr lang="ru-RU" sz="2200" b="1" dirty="0">
                <a:latin typeface="Times New Roman" pitchFamily="18" charset="0"/>
                <a:cs typeface="Times New Roman" pitchFamily="18" charset="0"/>
              </a:rPr>
            </a:br>
            <a:r>
              <a:rPr lang="ru-RU" sz="2200" b="1" dirty="0" smtClean="0">
                <a:latin typeface="Times New Roman" pitchFamily="18" charset="0"/>
                <a:cs typeface="Times New Roman" pitchFamily="18" charset="0"/>
              </a:rPr>
              <a:t>      </a:t>
            </a:r>
            <a:r>
              <a:rPr lang="uk-UA" sz="2200" b="1" dirty="0" smtClean="0">
                <a:latin typeface="Times New Roman" pitchFamily="18" charset="0"/>
                <a:cs typeface="Times New Roman" pitchFamily="18" charset="0"/>
              </a:rPr>
              <a:t>З </a:t>
            </a:r>
            <a:r>
              <a:rPr lang="uk-UA" sz="2200" b="1" dirty="0">
                <a:latin typeface="Times New Roman" pitchFamily="18" charset="0"/>
                <a:cs typeface="Times New Roman" pitchFamily="18" charset="0"/>
              </a:rPr>
              <a:t>одержаних доходів  186952 грн. вилучено до районного бюджету. </a:t>
            </a:r>
            <a:r>
              <a:rPr lang="uk-UA" sz="2200" b="1" dirty="0" smtClean="0">
                <a:latin typeface="Times New Roman" pitchFamily="18" charset="0"/>
                <a:cs typeface="Times New Roman" pitchFamily="18" charset="0"/>
              </a:rPr>
              <a:t>     Одержано </a:t>
            </a:r>
            <a:r>
              <a:rPr lang="uk-UA" sz="2200" b="1" dirty="0">
                <a:latin typeface="Times New Roman" pitchFamily="18" charset="0"/>
                <a:cs typeface="Times New Roman" pitchFamily="18" charset="0"/>
              </a:rPr>
              <a:t>субвенцій з районного бюджету 17002 </a:t>
            </a:r>
            <a:r>
              <a:rPr lang="uk-UA" sz="2200" b="1" dirty="0" err="1" smtClean="0">
                <a:latin typeface="Times New Roman" pitchFamily="18" charset="0"/>
                <a:cs typeface="Times New Roman" pitchFamily="18" charset="0"/>
              </a:rPr>
              <a:t>грн</a:t>
            </a:r>
            <a:r>
              <a:rPr lang="uk-UA" sz="2200" b="1" dirty="0" smtClean="0">
                <a:latin typeface="Times New Roman" pitchFamily="18" charset="0"/>
                <a:cs typeface="Times New Roman" pitchFamily="18" charset="0"/>
              </a:rPr>
              <a:t> </a:t>
            </a:r>
            <a:r>
              <a:rPr lang="uk-UA" sz="2200" b="1" dirty="0">
                <a:latin typeface="Times New Roman" pitchFamily="18" charset="0"/>
                <a:cs typeface="Times New Roman" pitchFamily="18" charset="0"/>
              </a:rPr>
              <a:t>на утримання доріг .</a:t>
            </a:r>
            <a:r>
              <a:rPr lang="ru-RU" sz="2200" b="1" dirty="0">
                <a:latin typeface="Times New Roman" pitchFamily="18" charset="0"/>
                <a:cs typeface="Times New Roman" pitchFamily="18" charset="0"/>
              </a:rPr>
              <a:t/>
            </a:r>
            <a:br>
              <a:rPr lang="ru-RU" sz="2200" b="1" dirty="0">
                <a:latin typeface="Times New Roman" pitchFamily="18" charset="0"/>
                <a:cs typeface="Times New Roman" pitchFamily="18" charset="0"/>
              </a:rPr>
            </a:br>
            <a:r>
              <a:rPr lang="ru-RU" sz="2200" b="1" dirty="0" smtClean="0">
                <a:latin typeface="Times New Roman" pitchFamily="18" charset="0"/>
                <a:cs typeface="Times New Roman" pitchFamily="18" charset="0"/>
              </a:rPr>
              <a:t>      </a:t>
            </a:r>
            <a:r>
              <a:rPr lang="uk-UA" sz="2200" b="1" dirty="0" smtClean="0">
                <a:latin typeface="Times New Roman" pitchFamily="18" charset="0"/>
                <a:cs typeface="Times New Roman" pitchFamily="18" charset="0"/>
              </a:rPr>
              <a:t>Для </a:t>
            </a:r>
            <a:r>
              <a:rPr lang="uk-UA" sz="2200" b="1" dirty="0">
                <a:latin typeface="Times New Roman" pitchFamily="18" charset="0"/>
                <a:cs typeface="Times New Roman" pitchFamily="18" charset="0"/>
              </a:rPr>
              <a:t>наповнення бюджету проведена робота по здачі під сінокоси вільних земельних ділянок </a:t>
            </a:r>
            <a:r>
              <a:rPr lang="uk-UA" sz="2200" b="1" dirty="0" smtClean="0">
                <a:latin typeface="Times New Roman" pitchFamily="18" charset="0"/>
                <a:cs typeface="Times New Roman" pitchFamily="18" charset="0"/>
              </a:rPr>
              <a:t>, </a:t>
            </a:r>
            <a:r>
              <a:rPr lang="uk-UA" sz="2200" b="1" dirty="0">
                <a:latin typeface="Times New Roman" pitchFamily="18" charset="0"/>
                <a:cs typeface="Times New Roman" pitchFamily="18" charset="0"/>
              </a:rPr>
              <a:t>здачу в оренду комунального майна (водонапірної свердловини з баштою . приміщення молоко приймального пункту ) що дало можливість одержати додаткових надходжень на суму  14572 </a:t>
            </a:r>
            <a:r>
              <a:rPr lang="uk-UA" sz="2200" b="1" dirty="0" err="1" smtClean="0">
                <a:latin typeface="Times New Roman" pitchFamily="18" charset="0"/>
                <a:cs typeface="Times New Roman" pitchFamily="18" charset="0"/>
              </a:rPr>
              <a:t>грн</a:t>
            </a:r>
            <a:r>
              <a:rPr lang="uk-UA" sz="2200" b="1" dirty="0" smtClean="0">
                <a:latin typeface="Times New Roman" pitchFamily="18" charset="0"/>
                <a:cs typeface="Times New Roman" pitchFamily="18" charset="0"/>
              </a:rPr>
              <a:t> .</a:t>
            </a:r>
            <a:br>
              <a:rPr lang="uk-UA" sz="2200" b="1" dirty="0" smtClean="0">
                <a:latin typeface="Times New Roman" pitchFamily="18" charset="0"/>
                <a:cs typeface="Times New Roman" pitchFamily="18" charset="0"/>
              </a:rPr>
            </a:br>
            <a:r>
              <a:rPr lang="uk-UA" sz="2200" b="1" dirty="0">
                <a:latin typeface="Times New Roman" pitchFamily="18" charset="0"/>
                <a:cs typeface="Times New Roman" pitchFamily="18" charset="0"/>
              </a:rPr>
              <a:t> </a:t>
            </a:r>
            <a:r>
              <a:rPr lang="uk-UA" sz="2200" b="1" dirty="0" smtClean="0">
                <a:latin typeface="Times New Roman" pitchFamily="18" charset="0"/>
                <a:cs typeface="Times New Roman" pitchFamily="18" charset="0"/>
              </a:rPr>
              <a:t>    Також </a:t>
            </a:r>
            <a:r>
              <a:rPr lang="uk-UA" sz="2200" b="1" dirty="0">
                <a:latin typeface="Times New Roman" pitchFamily="18" charset="0"/>
                <a:cs typeface="Times New Roman" pitchFamily="18" charset="0"/>
              </a:rPr>
              <a:t>залучено –240 90 </a:t>
            </a:r>
            <a:r>
              <a:rPr lang="uk-UA" sz="2200" b="1" dirty="0" err="1" smtClean="0">
                <a:latin typeface="Times New Roman" pitchFamily="18" charset="0"/>
                <a:cs typeface="Times New Roman" pitchFamily="18" charset="0"/>
              </a:rPr>
              <a:t>грн</a:t>
            </a:r>
            <a:r>
              <a:rPr lang="uk-UA" sz="2200" b="1" dirty="0" smtClean="0">
                <a:latin typeface="Times New Roman" pitchFamily="18" charset="0"/>
                <a:cs typeface="Times New Roman" pitchFamily="18" charset="0"/>
              </a:rPr>
              <a:t>  </a:t>
            </a:r>
            <a:r>
              <a:rPr lang="uk-UA" sz="2200" b="1" dirty="0">
                <a:latin typeface="Times New Roman" pitchFamily="18" charset="0"/>
                <a:cs typeface="Times New Roman" pitchFamily="18" charset="0"/>
              </a:rPr>
              <a:t>спонсорської </a:t>
            </a:r>
            <a:r>
              <a:rPr lang="uk-UA" sz="2200" b="1" dirty="0" smtClean="0">
                <a:latin typeface="Times New Roman" pitchFamily="18" charset="0"/>
                <a:cs typeface="Times New Roman" pitchFamily="18" charset="0"/>
              </a:rPr>
              <a:t>допомоги. </a:t>
            </a:r>
            <a:r>
              <a:rPr lang="ru-RU" sz="2200" b="1" dirty="0">
                <a:latin typeface="Times New Roman" pitchFamily="18" charset="0"/>
                <a:cs typeface="Times New Roman" pitchFamily="18" charset="0"/>
              </a:rPr>
              <a:t/>
            </a:r>
            <a:br>
              <a:rPr lang="ru-RU" sz="2200" b="1" dirty="0">
                <a:latin typeface="Times New Roman" pitchFamily="18" charset="0"/>
                <a:cs typeface="Times New Roman" pitchFamily="18" charset="0"/>
              </a:rPr>
            </a:br>
            <a:r>
              <a:rPr lang="uk-UA" sz="2200" b="1" dirty="0">
                <a:latin typeface="Times New Roman" pitchFamily="18" charset="0"/>
                <a:cs typeface="Times New Roman" pitchFamily="18" charset="0"/>
              </a:rPr>
              <a:t> </a:t>
            </a:r>
            <a:r>
              <a:rPr lang="uk-UA" sz="2200" b="1" dirty="0" smtClean="0">
                <a:latin typeface="Times New Roman" pitchFamily="18" charset="0"/>
                <a:cs typeface="Times New Roman" pitchFamily="18" charset="0"/>
              </a:rPr>
              <a:t> </a:t>
            </a:r>
            <a:r>
              <a:rPr lang="uk-UA" sz="2200" b="1" dirty="0">
                <a:latin typeface="Times New Roman" pitchFamily="18" charset="0"/>
                <a:cs typeface="Times New Roman" pitchFamily="18" charset="0"/>
              </a:rPr>
              <a:t>Були заключні договори на співпрацю із заготівельними </a:t>
            </a:r>
            <a:r>
              <a:rPr lang="uk-UA" sz="2200" b="1" dirty="0" smtClean="0">
                <a:latin typeface="Times New Roman" pitchFamily="18" charset="0"/>
                <a:cs typeface="Times New Roman" pitchFamily="18" charset="0"/>
              </a:rPr>
              <a:t>організаціями:   ВАТ </a:t>
            </a:r>
            <a:r>
              <a:rPr lang="uk-UA" sz="2200" b="1" dirty="0">
                <a:latin typeface="Times New Roman" pitchFamily="18" charset="0"/>
                <a:cs typeface="Times New Roman" pitchFamily="18" charset="0"/>
              </a:rPr>
              <a:t>«Чернігівський молокозавод» </a:t>
            </a:r>
            <a:r>
              <a:rPr lang="uk-UA" sz="2200" b="1" dirty="0" smtClean="0">
                <a:latin typeface="Times New Roman" pitchFamily="18" charset="0"/>
                <a:cs typeface="Times New Roman" pitchFamily="18" charset="0"/>
              </a:rPr>
              <a:t>та </a:t>
            </a:r>
            <a:r>
              <a:rPr lang="uk-UA" sz="2200" b="1" dirty="0">
                <a:latin typeface="Times New Roman" pitchFamily="18" charset="0"/>
                <a:cs typeface="Times New Roman" pitchFamily="18" charset="0"/>
              </a:rPr>
              <a:t>ВАТ «</a:t>
            </a:r>
            <a:r>
              <a:rPr lang="uk-UA" sz="2200" b="1" dirty="0" err="1">
                <a:latin typeface="Times New Roman" pitchFamily="18" charset="0"/>
                <a:cs typeface="Times New Roman" pitchFamily="18" charset="0"/>
              </a:rPr>
              <a:t>Бобровицький</a:t>
            </a:r>
            <a:r>
              <a:rPr lang="uk-UA" sz="2200" b="1" dirty="0">
                <a:latin typeface="Times New Roman" pitchFamily="18" charset="0"/>
                <a:cs typeface="Times New Roman" pitchFamily="18" charset="0"/>
              </a:rPr>
              <a:t> молокозавод». </a:t>
            </a:r>
            <a:r>
              <a:rPr lang="uk-UA" sz="2200" b="1" dirty="0" smtClean="0">
                <a:latin typeface="Times New Roman" pitchFamily="18" charset="0"/>
                <a:cs typeface="Times New Roman" pitchFamily="18" charset="0"/>
              </a:rPr>
              <a:t>                                      В </a:t>
            </a:r>
            <a:r>
              <a:rPr lang="uk-UA" sz="2200" b="1" dirty="0">
                <a:latin typeface="Times New Roman" pitchFamily="18" charset="0"/>
                <a:cs typeface="Times New Roman" pitchFamily="18" charset="0"/>
              </a:rPr>
              <a:t>2013 році кошти  сумі-2663 грн., що надійшли до бюджету сільської ради за надання молокоприймальних пунктів для приймання молока пішли на оплату за енергоносії та благоустрій села. </a:t>
            </a:r>
            <a:r>
              <a:rPr lang="ru-RU" sz="2200" dirty="0"/>
              <a:t/>
            </a:r>
            <a:br>
              <a:rPr lang="ru-RU" sz="2200" dirty="0"/>
            </a:br>
            <a:endParaRPr lang="ru-RU" sz="2200" dirty="0"/>
          </a:p>
        </p:txBody>
      </p:sp>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effectLst>
            <a:outerShdw blurRad="50800" dist="38100" dir="5400000" algn="t" rotWithShape="0">
              <a:prstClr val="black">
                <a:alpha val="40000"/>
              </a:prstClr>
            </a:outerShdw>
          </a:effectLst>
        </p:spPr>
        <p:txBody>
          <a:bodyPr>
            <a:normAutofit fontScale="90000"/>
          </a:bodyPr>
          <a:lstStyle/>
          <a:p>
            <a:r>
              <a:rPr lang="uk-UA" b="1" dirty="0" smtClean="0">
                <a:latin typeface="Times New Roman" pitchFamily="18" charset="0"/>
                <a:cs typeface="Times New Roman" pitchFamily="18" charset="0"/>
              </a:rPr>
              <a:t>На 2014 рік заплановано доходів  494830 </a:t>
            </a:r>
            <a:r>
              <a:rPr lang="uk-UA" b="1" dirty="0" err="1" smtClean="0">
                <a:latin typeface="Times New Roman" pitchFamily="18" charset="0"/>
                <a:cs typeface="Times New Roman" pitchFamily="18" charset="0"/>
              </a:rPr>
              <a:t>грн</a:t>
            </a:r>
            <a:r>
              <a:rPr lang="uk-UA" b="1" dirty="0" smtClean="0">
                <a:latin typeface="Times New Roman" pitchFamily="18" charset="0"/>
                <a:cs typeface="Times New Roman" pitchFamily="18" charset="0"/>
              </a:rPr>
              <a:t/>
            </a:r>
            <a:br>
              <a:rPr lang="uk-UA" b="1" dirty="0" smtClean="0">
                <a:latin typeface="Times New Roman" pitchFamily="18" charset="0"/>
                <a:cs typeface="Times New Roman" pitchFamily="18" charset="0"/>
              </a:rPr>
            </a:br>
            <a:endParaRPr lang="ru-RU" dirty="0"/>
          </a:p>
        </p:txBody>
      </p:sp>
      <p:graphicFrame>
        <p:nvGraphicFramePr>
          <p:cNvPr id="5" name="Схема 4"/>
          <p:cNvGraphicFramePr/>
          <p:nvPr/>
        </p:nvGraphicFramePr>
        <p:xfrm>
          <a:off x="428596" y="1214422"/>
          <a:ext cx="8286808" cy="5357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par>
                                <p:cTn id="10" presetID="5" presetClass="entr" presetSubtype="1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0"/>
            <a:ext cx="8786874" cy="725470"/>
          </a:xfrm>
          <a:effectLst>
            <a:outerShdw blurRad="50800" dist="38100" dir="5400000" algn="t" rotWithShape="0">
              <a:prstClr val="black">
                <a:alpha val="40000"/>
              </a:prstClr>
            </a:outerShdw>
          </a:effectLst>
        </p:spPr>
        <p:txBody>
          <a:bodyPr>
            <a:noAutofit/>
          </a:bodyPr>
          <a:lstStyle/>
          <a:p>
            <a:r>
              <a:rPr lang="uk-UA" sz="2800" b="1" dirty="0" smtClean="0">
                <a:latin typeface="Times New Roman" pitchFamily="18" charset="0"/>
                <a:cs typeface="Times New Roman" pitchFamily="18" charset="0"/>
              </a:rPr>
              <a:t>Проблемні питання </a:t>
            </a:r>
            <a:r>
              <a:rPr lang="uk-UA" sz="2800" b="1" dirty="0" err="1" smtClean="0">
                <a:latin typeface="Times New Roman" pitchFamily="18" charset="0"/>
                <a:cs typeface="Times New Roman" pitchFamily="18" charset="0"/>
              </a:rPr>
              <a:t>Шибиринівської</a:t>
            </a:r>
            <a:r>
              <a:rPr lang="uk-UA" sz="2800" b="1" dirty="0" smtClean="0">
                <a:latin typeface="Times New Roman" pitchFamily="18" charset="0"/>
                <a:cs typeface="Times New Roman" pitchFamily="18" charset="0"/>
              </a:rPr>
              <a:t> сільської ради</a:t>
            </a:r>
            <a:endParaRPr lang="ru-RU" sz="2800" dirty="0">
              <a:latin typeface="Times New Roman" pitchFamily="18" charset="0"/>
              <a:cs typeface="Times New Roman" pitchFamily="18" charset="0"/>
            </a:endParaRPr>
          </a:p>
        </p:txBody>
      </p:sp>
      <p:graphicFrame>
        <p:nvGraphicFramePr>
          <p:cNvPr id="4" name="Таблица 3"/>
          <p:cNvGraphicFramePr>
            <a:graphicFrameLocks noGrp="1"/>
          </p:cNvGraphicFramePr>
          <p:nvPr/>
        </p:nvGraphicFramePr>
        <p:xfrm>
          <a:off x="214283" y="714356"/>
          <a:ext cx="8929717" cy="5822271"/>
        </p:xfrm>
        <a:graphic>
          <a:graphicData uri="http://schemas.openxmlformats.org/drawingml/2006/table">
            <a:tbl>
              <a:tblPr/>
              <a:tblGrid>
                <a:gridCol w="560704"/>
                <a:gridCol w="6188501"/>
                <a:gridCol w="2180512"/>
              </a:tblGrid>
              <a:tr h="376117">
                <a:tc>
                  <a:txBody>
                    <a:bodyPr/>
                    <a:lstStyle/>
                    <a:p>
                      <a:pPr algn="ctr">
                        <a:spcAft>
                          <a:spcPts val="0"/>
                        </a:spcAft>
                      </a:pPr>
                      <a:r>
                        <a:rPr lang="uk-UA" sz="1800" b="1" dirty="0">
                          <a:latin typeface="Times New Roman"/>
                          <a:ea typeface="Times New Roman"/>
                          <a:cs typeface="Times New Roman"/>
                        </a:rPr>
                        <a:t>№ п/</a:t>
                      </a:r>
                      <a:r>
                        <a:rPr lang="uk-UA" sz="1800" b="1" dirty="0" err="1">
                          <a:latin typeface="Times New Roman"/>
                          <a:ea typeface="Times New Roman"/>
                          <a:cs typeface="Times New Roman"/>
                        </a:rPr>
                        <a:t>п</a:t>
                      </a:r>
                      <a:endParaRPr lang="ru-RU" sz="1800" b="1" dirty="0">
                        <a:latin typeface="Times New Roman"/>
                        <a:ea typeface="Times New Roman"/>
                        <a:cs typeface="Times New Roman"/>
                      </a:endParaRPr>
                    </a:p>
                  </a:txBody>
                  <a:tcPr marL="58615" marR="58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800" b="1" dirty="0">
                          <a:latin typeface="Times New Roman"/>
                          <a:ea typeface="Times New Roman"/>
                          <a:cs typeface="Times New Roman"/>
                        </a:rPr>
                        <a:t>Проблемне питання</a:t>
                      </a:r>
                      <a:endParaRPr lang="ru-RU" sz="1800" b="1" dirty="0">
                        <a:latin typeface="Times New Roman"/>
                        <a:ea typeface="Times New Roman"/>
                        <a:cs typeface="Times New Roman"/>
                      </a:endParaRPr>
                    </a:p>
                  </a:txBody>
                  <a:tcPr marL="58615" marR="58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800" b="1" dirty="0">
                          <a:latin typeface="Times New Roman"/>
                          <a:ea typeface="Times New Roman"/>
                          <a:cs typeface="Times New Roman"/>
                        </a:rPr>
                        <a:t>Примітка</a:t>
                      </a:r>
                      <a:endParaRPr lang="ru-RU" sz="1800" b="1" dirty="0">
                        <a:latin typeface="Times New Roman"/>
                        <a:ea typeface="Times New Roman"/>
                        <a:cs typeface="Times New Roman"/>
                      </a:endParaRPr>
                    </a:p>
                  </a:txBody>
                  <a:tcPr marL="58615" marR="58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8059">
                <a:tc>
                  <a:txBody>
                    <a:bodyPr/>
                    <a:lstStyle/>
                    <a:p>
                      <a:pPr algn="ctr">
                        <a:spcAft>
                          <a:spcPts val="0"/>
                        </a:spcAft>
                      </a:pPr>
                      <a:r>
                        <a:rPr lang="uk-UA" sz="1600" dirty="0">
                          <a:latin typeface="Times New Roman"/>
                          <a:ea typeface="Times New Roman"/>
                          <a:cs typeface="Times New Roman"/>
                        </a:rPr>
                        <a:t>1.</a:t>
                      </a:r>
                      <a:endParaRPr lang="ru-RU" sz="1600" dirty="0">
                        <a:latin typeface="Times New Roman"/>
                        <a:ea typeface="Times New Roman"/>
                        <a:cs typeface="Times New Roman"/>
                      </a:endParaRPr>
                    </a:p>
                  </a:txBody>
                  <a:tcPr marL="58615" marR="58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09550" algn="just">
                        <a:spcAft>
                          <a:spcPts val="0"/>
                        </a:spcAft>
                      </a:pPr>
                      <a:r>
                        <a:rPr lang="uk-UA" sz="1600" dirty="0">
                          <a:solidFill>
                            <a:srgbClr val="FF0000"/>
                          </a:solidFill>
                          <a:latin typeface="Times New Roman"/>
                          <a:ea typeface="Times New Roman"/>
                          <a:cs typeface="Times New Roman"/>
                        </a:rPr>
                        <a:t>Відкриття в с. </a:t>
                      </a:r>
                      <a:r>
                        <a:rPr lang="uk-UA" sz="1600" dirty="0" err="1">
                          <a:solidFill>
                            <a:srgbClr val="FF0000"/>
                          </a:solidFill>
                          <a:latin typeface="Times New Roman"/>
                          <a:ea typeface="Times New Roman"/>
                          <a:cs typeface="Times New Roman"/>
                        </a:rPr>
                        <a:t>Шибиринівка</a:t>
                      </a:r>
                      <a:r>
                        <a:rPr lang="uk-UA" sz="1600" dirty="0">
                          <a:solidFill>
                            <a:srgbClr val="FF0000"/>
                          </a:solidFill>
                          <a:latin typeface="Times New Roman"/>
                          <a:ea typeface="Times New Roman"/>
                          <a:cs typeface="Times New Roman"/>
                        </a:rPr>
                        <a:t> дитячого  садка.</a:t>
                      </a:r>
                      <a:endParaRPr lang="ru-RU" sz="1600" dirty="0">
                        <a:solidFill>
                          <a:srgbClr val="FF0000"/>
                        </a:solidFill>
                        <a:latin typeface="Times New Roman"/>
                        <a:ea typeface="Times New Roman"/>
                        <a:cs typeface="Times New Roman"/>
                      </a:endParaRPr>
                    </a:p>
                  </a:txBody>
                  <a:tcPr marL="58615" marR="58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600" dirty="0">
                          <a:solidFill>
                            <a:srgbClr val="FF0000"/>
                          </a:solidFill>
                          <a:latin typeface="Times New Roman"/>
                          <a:ea typeface="Times New Roman"/>
                          <a:cs typeface="Times New Roman"/>
                        </a:rPr>
                        <a:t>Не </a:t>
                      </a:r>
                      <a:r>
                        <a:rPr lang="uk-UA" sz="1600" dirty="0" smtClean="0">
                          <a:solidFill>
                            <a:srgbClr val="FF0000"/>
                          </a:solidFill>
                          <a:latin typeface="Times New Roman"/>
                          <a:ea typeface="Times New Roman"/>
                          <a:cs typeface="Times New Roman"/>
                        </a:rPr>
                        <a:t>виконано</a:t>
                      </a:r>
                      <a:endParaRPr lang="ru-RU" sz="1600" dirty="0">
                        <a:solidFill>
                          <a:srgbClr val="FF0000"/>
                        </a:solidFill>
                        <a:latin typeface="Times New Roman"/>
                        <a:ea typeface="Times New Roman"/>
                        <a:cs typeface="Times New Roman"/>
                      </a:endParaRPr>
                    </a:p>
                  </a:txBody>
                  <a:tcPr marL="58615" marR="58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6117">
                <a:tc>
                  <a:txBody>
                    <a:bodyPr/>
                    <a:lstStyle/>
                    <a:p>
                      <a:pPr algn="ctr">
                        <a:spcAft>
                          <a:spcPts val="0"/>
                        </a:spcAft>
                      </a:pPr>
                      <a:r>
                        <a:rPr lang="uk-UA" sz="1600" dirty="0">
                          <a:latin typeface="Times New Roman"/>
                          <a:ea typeface="Times New Roman"/>
                          <a:cs typeface="Times New Roman"/>
                        </a:rPr>
                        <a:t>2.</a:t>
                      </a:r>
                      <a:endParaRPr lang="ru-RU" sz="1600" dirty="0">
                        <a:latin typeface="Times New Roman"/>
                        <a:ea typeface="Times New Roman"/>
                        <a:cs typeface="Times New Roman"/>
                      </a:endParaRPr>
                    </a:p>
                  </a:txBody>
                  <a:tcPr marL="58615" marR="58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600" dirty="0">
                          <a:solidFill>
                            <a:srgbClr val="FF0000"/>
                          </a:solidFill>
                          <a:latin typeface="Times New Roman"/>
                          <a:ea typeface="Times New Roman"/>
                          <a:cs typeface="Times New Roman"/>
                        </a:rPr>
                        <a:t>Провести ремонт доріг в с </a:t>
                      </a:r>
                      <a:r>
                        <a:rPr lang="uk-UA" sz="1600" dirty="0" err="1">
                          <a:solidFill>
                            <a:srgbClr val="FF0000"/>
                          </a:solidFill>
                          <a:latin typeface="Times New Roman"/>
                          <a:ea typeface="Times New Roman"/>
                          <a:cs typeface="Times New Roman"/>
                        </a:rPr>
                        <a:t>Шибиринівка</a:t>
                      </a:r>
                      <a:r>
                        <a:rPr lang="uk-UA" sz="1600" dirty="0">
                          <a:solidFill>
                            <a:srgbClr val="FF0000"/>
                          </a:solidFill>
                          <a:latin typeface="Times New Roman"/>
                          <a:ea typeface="Times New Roman"/>
                          <a:cs typeface="Times New Roman"/>
                        </a:rPr>
                        <a:t> вул. Польова  та в с. Антоновичі  по вул. Примакова</a:t>
                      </a:r>
                      <a:endParaRPr lang="ru-RU" sz="1600" dirty="0">
                        <a:solidFill>
                          <a:srgbClr val="FF0000"/>
                        </a:solidFill>
                        <a:latin typeface="Times New Roman"/>
                        <a:ea typeface="Times New Roman"/>
                        <a:cs typeface="Times New Roman"/>
                      </a:endParaRPr>
                    </a:p>
                  </a:txBody>
                  <a:tcPr marL="58615" marR="58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600" dirty="0">
                          <a:solidFill>
                            <a:srgbClr val="FF0000"/>
                          </a:solidFill>
                          <a:latin typeface="Times New Roman"/>
                          <a:ea typeface="Times New Roman"/>
                          <a:cs typeface="Times New Roman"/>
                        </a:rPr>
                        <a:t>Не </a:t>
                      </a:r>
                      <a:r>
                        <a:rPr lang="uk-UA" sz="1600" dirty="0" smtClean="0">
                          <a:solidFill>
                            <a:srgbClr val="FF0000"/>
                          </a:solidFill>
                          <a:latin typeface="Times New Roman"/>
                          <a:ea typeface="Times New Roman"/>
                          <a:cs typeface="Times New Roman"/>
                        </a:rPr>
                        <a:t>виконано</a:t>
                      </a:r>
                      <a:endParaRPr lang="ru-RU" sz="1600" dirty="0">
                        <a:solidFill>
                          <a:srgbClr val="FF0000"/>
                        </a:solidFill>
                        <a:latin typeface="Times New Roman"/>
                        <a:ea typeface="Times New Roman"/>
                        <a:cs typeface="Times New Roman"/>
                      </a:endParaRPr>
                    </a:p>
                  </a:txBody>
                  <a:tcPr marL="58615" marR="58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4775">
                <a:tc>
                  <a:txBody>
                    <a:bodyPr/>
                    <a:lstStyle/>
                    <a:p>
                      <a:pPr algn="ctr">
                        <a:spcAft>
                          <a:spcPts val="0"/>
                        </a:spcAft>
                      </a:pPr>
                      <a:r>
                        <a:rPr lang="uk-UA" sz="1600" dirty="0">
                          <a:latin typeface="Times New Roman"/>
                          <a:ea typeface="Times New Roman"/>
                          <a:cs typeface="Times New Roman"/>
                        </a:rPr>
                        <a:t>3.</a:t>
                      </a:r>
                      <a:endParaRPr lang="ru-RU" sz="1600" dirty="0">
                        <a:latin typeface="Times New Roman"/>
                        <a:ea typeface="Times New Roman"/>
                        <a:cs typeface="Times New Roman"/>
                      </a:endParaRPr>
                    </a:p>
                  </a:txBody>
                  <a:tcPr marL="58615" marR="58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3180" algn="just">
                        <a:spcBef>
                          <a:spcPts val="1200"/>
                        </a:spcBef>
                        <a:spcAft>
                          <a:spcPts val="0"/>
                        </a:spcAft>
                      </a:pPr>
                      <a:r>
                        <a:rPr lang="uk-UA" sz="1600" dirty="0">
                          <a:latin typeface="Times New Roman"/>
                          <a:ea typeface="Times New Roman"/>
                          <a:cs typeface="Times New Roman"/>
                        </a:rPr>
                        <a:t>Відремонтувати 4 колодязі – в с. </a:t>
                      </a:r>
                      <a:r>
                        <a:rPr lang="uk-UA" sz="1600" dirty="0" err="1">
                          <a:latin typeface="Times New Roman"/>
                          <a:ea typeface="Times New Roman"/>
                          <a:cs typeface="Times New Roman"/>
                        </a:rPr>
                        <a:t>Шибиринівка</a:t>
                      </a:r>
                      <a:r>
                        <a:rPr lang="uk-UA" sz="1600" dirty="0">
                          <a:latin typeface="Times New Roman"/>
                          <a:ea typeface="Times New Roman"/>
                          <a:cs typeface="Times New Roman"/>
                        </a:rPr>
                        <a:t> - 2 , в с.Антоновичі-1 Москалі -1</a:t>
                      </a:r>
                      <a:endParaRPr lang="ru-RU" sz="1600" dirty="0">
                        <a:latin typeface="Times New Roman"/>
                        <a:ea typeface="Times New Roman"/>
                        <a:cs typeface="Times New Roman"/>
                      </a:endParaRPr>
                    </a:p>
                  </a:txBody>
                  <a:tcPr marL="58615" marR="58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600" dirty="0">
                          <a:latin typeface="Times New Roman"/>
                          <a:ea typeface="Times New Roman"/>
                          <a:cs typeface="Times New Roman"/>
                        </a:rPr>
                        <a:t>Відремонтовано</a:t>
                      </a:r>
                      <a:endParaRPr lang="ru-RU" sz="1600" dirty="0">
                        <a:latin typeface="Times New Roman"/>
                        <a:ea typeface="Times New Roman"/>
                        <a:cs typeface="Times New Roman"/>
                      </a:endParaRPr>
                    </a:p>
                    <a:p>
                      <a:pPr>
                        <a:spcAft>
                          <a:spcPts val="0"/>
                        </a:spcAft>
                      </a:pPr>
                      <a:r>
                        <a:rPr lang="uk-UA" sz="1600" dirty="0">
                          <a:latin typeface="Times New Roman"/>
                          <a:ea typeface="Times New Roman"/>
                          <a:cs typeface="Times New Roman"/>
                        </a:rPr>
                        <a:t>Москалі – 2</a:t>
                      </a:r>
                      <a:endParaRPr lang="ru-RU" sz="1600" dirty="0">
                        <a:latin typeface="Times New Roman"/>
                        <a:ea typeface="Times New Roman"/>
                        <a:cs typeface="Times New Roman"/>
                      </a:endParaRPr>
                    </a:p>
                    <a:p>
                      <a:pPr>
                        <a:spcAft>
                          <a:spcPts val="0"/>
                        </a:spcAft>
                      </a:pPr>
                      <a:r>
                        <a:rPr lang="uk-UA" sz="1600" dirty="0">
                          <a:latin typeface="Times New Roman"/>
                          <a:ea typeface="Times New Roman"/>
                          <a:cs typeface="Times New Roman"/>
                        </a:rPr>
                        <a:t>Антоновичі – 2 (силами гр..)</a:t>
                      </a:r>
                      <a:endParaRPr lang="ru-RU" sz="1600" dirty="0">
                        <a:latin typeface="Times New Roman"/>
                        <a:ea typeface="Times New Roman"/>
                        <a:cs typeface="Times New Roman"/>
                      </a:endParaRPr>
                    </a:p>
                  </a:txBody>
                  <a:tcPr marL="58615" marR="58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6117">
                <a:tc>
                  <a:txBody>
                    <a:bodyPr/>
                    <a:lstStyle/>
                    <a:p>
                      <a:pPr algn="ctr">
                        <a:spcAft>
                          <a:spcPts val="0"/>
                        </a:spcAft>
                      </a:pPr>
                      <a:r>
                        <a:rPr lang="uk-UA" sz="1600" dirty="0">
                          <a:latin typeface="Times New Roman"/>
                          <a:ea typeface="Times New Roman"/>
                          <a:cs typeface="Times New Roman"/>
                        </a:rPr>
                        <a:t>4.</a:t>
                      </a:r>
                      <a:endParaRPr lang="ru-RU" sz="1600" dirty="0">
                        <a:latin typeface="Times New Roman"/>
                        <a:ea typeface="Times New Roman"/>
                        <a:cs typeface="Times New Roman"/>
                      </a:endParaRPr>
                    </a:p>
                  </a:txBody>
                  <a:tcPr marL="58615" marR="58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600">
                          <a:latin typeface="Times New Roman"/>
                          <a:ea typeface="Times New Roman"/>
                          <a:cs typeface="Times New Roman"/>
                        </a:rPr>
                        <a:t>Встановити  лічильники води на артезіанських свердловинах –2 шт.</a:t>
                      </a:r>
                      <a:endParaRPr lang="ru-RU" sz="1600">
                        <a:latin typeface="Times New Roman"/>
                        <a:ea typeface="Times New Roman"/>
                        <a:cs typeface="Times New Roman"/>
                      </a:endParaRPr>
                    </a:p>
                  </a:txBody>
                  <a:tcPr marL="58615" marR="58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600" dirty="0">
                          <a:latin typeface="Times New Roman"/>
                          <a:ea typeface="Times New Roman"/>
                          <a:cs typeface="Times New Roman"/>
                        </a:rPr>
                        <a:t>Встановлено 1</a:t>
                      </a:r>
                      <a:endParaRPr lang="ru-RU" sz="1600" dirty="0">
                        <a:latin typeface="Times New Roman"/>
                        <a:ea typeface="Times New Roman"/>
                        <a:cs typeface="Times New Roman"/>
                      </a:endParaRPr>
                    </a:p>
                  </a:txBody>
                  <a:tcPr marL="58615" marR="58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52234">
                <a:tc>
                  <a:txBody>
                    <a:bodyPr/>
                    <a:lstStyle/>
                    <a:p>
                      <a:pPr algn="ctr">
                        <a:spcAft>
                          <a:spcPts val="0"/>
                        </a:spcAft>
                      </a:pPr>
                      <a:r>
                        <a:rPr lang="uk-UA" sz="1600" dirty="0">
                          <a:latin typeface="Times New Roman"/>
                          <a:ea typeface="Times New Roman"/>
                          <a:cs typeface="Times New Roman"/>
                        </a:rPr>
                        <a:t>5.</a:t>
                      </a:r>
                      <a:endParaRPr lang="ru-RU" sz="1600" dirty="0">
                        <a:latin typeface="Times New Roman"/>
                        <a:ea typeface="Times New Roman"/>
                        <a:cs typeface="Times New Roman"/>
                      </a:endParaRPr>
                    </a:p>
                  </a:txBody>
                  <a:tcPr marL="58615" marR="58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600">
                          <a:latin typeface="Times New Roman"/>
                          <a:ea typeface="Times New Roman"/>
                          <a:cs typeface="Times New Roman"/>
                        </a:rPr>
                        <a:t>Створити природоохоронну зону  на ставках с Шибиринівка з комплексом лісомеліоративних, санітарних та інших заходів, спрямованих на запобігання забрудненню, засміченню ставків.</a:t>
                      </a:r>
                      <a:endParaRPr lang="ru-RU" sz="1600">
                        <a:latin typeface="Times New Roman"/>
                        <a:ea typeface="Times New Roman"/>
                        <a:cs typeface="Times New Roman"/>
                      </a:endParaRPr>
                    </a:p>
                  </a:txBody>
                  <a:tcPr marL="58615" marR="58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600" dirty="0">
                          <a:latin typeface="Times New Roman"/>
                          <a:ea typeface="Times New Roman"/>
                          <a:cs typeface="Times New Roman"/>
                        </a:rPr>
                        <a:t>Проводились роботи по прибиранню території ставків</a:t>
                      </a:r>
                      <a:endParaRPr lang="ru-RU" sz="1600" dirty="0">
                        <a:latin typeface="Times New Roman"/>
                        <a:ea typeface="Times New Roman"/>
                        <a:cs typeface="Times New Roman"/>
                      </a:endParaRPr>
                    </a:p>
                  </a:txBody>
                  <a:tcPr marL="58615" marR="58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7984">
                <a:tc>
                  <a:txBody>
                    <a:bodyPr/>
                    <a:lstStyle/>
                    <a:p>
                      <a:pPr algn="ctr">
                        <a:spcAft>
                          <a:spcPts val="0"/>
                        </a:spcAft>
                      </a:pPr>
                      <a:r>
                        <a:rPr lang="uk-UA" sz="1600" dirty="0">
                          <a:latin typeface="Times New Roman"/>
                          <a:ea typeface="Times New Roman"/>
                          <a:cs typeface="Times New Roman"/>
                        </a:rPr>
                        <a:t>6.</a:t>
                      </a:r>
                      <a:endParaRPr lang="ru-RU" sz="1600" dirty="0">
                        <a:latin typeface="Times New Roman"/>
                        <a:ea typeface="Times New Roman"/>
                        <a:cs typeface="Times New Roman"/>
                      </a:endParaRPr>
                    </a:p>
                  </a:txBody>
                  <a:tcPr marL="58615" marR="58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600" dirty="0">
                          <a:latin typeface="Times New Roman"/>
                          <a:ea typeface="Times New Roman"/>
                          <a:cs typeface="Times New Roman"/>
                        </a:rPr>
                        <a:t>Поліпшити малопродуктивних земель – сінокосів та пасовищ шляхом розкорчовки дикої порослі видалення кротовин та купин, внесення добрив.</a:t>
                      </a:r>
                      <a:endParaRPr lang="ru-RU" sz="1600" dirty="0">
                        <a:latin typeface="Times New Roman"/>
                        <a:ea typeface="Times New Roman"/>
                        <a:cs typeface="Times New Roman"/>
                      </a:endParaRPr>
                    </a:p>
                  </a:txBody>
                  <a:tcPr marL="58615" marR="58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600" dirty="0" smtClean="0">
                          <a:latin typeface="Times New Roman"/>
                          <a:ea typeface="Times New Roman"/>
                          <a:cs typeface="Times New Roman"/>
                        </a:rPr>
                        <a:t>3 га (1850 </a:t>
                      </a:r>
                      <a:r>
                        <a:rPr lang="uk-UA" sz="1600" dirty="0">
                          <a:latin typeface="Times New Roman"/>
                          <a:ea typeface="Times New Roman"/>
                          <a:cs typeface="Times New Roman"/>
                        </a:rPr>
                        <a:t>грн.)</a:t>
                      </a:r>
                    </a:p>
                  </a:txBody>
                  <a:tcPr marL="58615" marR="58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8059">
                <a:tc>
                  <a:txBody>
                    <a:bodyPr/>
                    <a:lstStyle/>
                    <a:p>
                      <a:pPr algn="ctr">
                        <a:spcAft>
                          <a:spcPts val="0"/>
                        </a:spcAft>
                      </a:pPr>
                      <a:r>
                        <a:rPr lang="uk-UA" sz="1600" dirty="0" smtClean="0">
                          <a:latin typeface="Times New Roman"/>
                          <a:ea typeface="Times New Roman"/>
                          <a:cs typeface="Times New Roman"/>
                        </a:rPr>
                        <a:t>7.</a:t>
                      </a:r>
                      <a:endParaRPr lang="uk-UA" sz="1600" dirty="0">
                        <a:latin typeface="Times New Roman"/>
                        <a:ea typeface="Times New Roman"/>
                        <a:cs typeface="Times New Roman"/>
                      </a:endParaRPr>
                    </a:p>
                  </a:txBody>
                  <a:tcPr marL="58615" marR="58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600" dirty="0">
                          <a:solidFill>
                            <a:srgbClr val="FF0000"/>
                          </a:solidFill>
                          <a:latin typeface="Times New Roman"/>
                          <a:ea typeface="Times New Roman"/>
                          <a:cs typeface="Times New Roman"/>
                        </a:rPr>
                        <a:t>Розпочати підготовчі роботи по газифікації с Москалі</a:t>
                      </a:r>
                      <a:endParaRPr lang="ru-RU" sz="1600" dirty="0">
                        <a:solidFill>
                          <a:srgbClr val="FF0000"/>
                        </a:solidFill>
                        <a:latin typeface="Times New Roman"/>
                        <a:ea typeface="Times New Roman"/>
                        <a:cs typeface="Times New Roman"/>
                      </a:endParaRPr>
                    </a:p>
                  </a:txBody>
                  <a:tcPr marL="58615" marR="58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600" dirty="0">
                          <a:solidFill>
                            <a:srgbClr val="FF0000"/>
                          </a:solidFill>
                          <a:latin typeface="Times New Roman"/>
                          <a:ea typeface="Times New Roman"/>
                          <a:cs typeface="Times New Roman"/>
                        </a:rPr>
                        <a:t>Не зроблено</a:t>
                      </a:r>
                      <a:endParaRPr lang="ru-RU" sz="1600" dirty="0">
                        <a:solidFill>
                          <a:srgbClr val="FF0000"/>
                        </a:solidFill>
                        <a:latin typeface="Times New Roman"/>
                        <a:ea typeface="Times New Roman"/>
                        <a:cs typeface="Times New Roman"/>
                      </a:endParaRPr>
                    </a:p>
                  </a:txBody>
                  <a:tcPr marL="58615" marR="58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6117">
                <a:tc>
                  <a:txBody>
                    <a:bodyPr/>
                    <a:lstStyle/>
                    <a:p>
                      <a:pPr algn="ctr">
                        <a:spcAft>
                          <a:spcPts val="0"/>
                        </a:spcAft>
                      </a:pPr>
                      <a:r>
                        <a:rPr lang="uk-UA" sz="1600" dirty="0" smtClean="0">
                          <a:latin typeface="Times New Roman"/>
                          <a:ea typeface="Times New Roman"/>
                          <a:cs typeface="Times New Roman"/>
                        </a:rPr>
                        <a:t>8.</a:t>
                      </a:r>
                      <a:endParaRPr lang="uk-UA" sz="1600" dirty="0">
                        <a:latin typeface="Times New Roman"/>
                        <a:ea typeface="Times New Roman"/>
                        <a:cs typeface="Times New Roman"/>
                      </a:endParaRPr>
                    </a:p>
                  </a:txBody>
                  <a:tcPr marL="58615" marR="58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600">
                          <a:solidFill>
                            <a:srgbClr val="FF0000"/>
                          </a:solidFill>
                          <a:latin typeface="Times New Roman"/>
                          <a:ea typeface="Times New Roman"/>
                          <a:cs typeface="Times New Roman"/>
                        </a:rPr>
                        <a:t>Вирішити питання випасу громадської худоби та чистки ставків по селу Антоновичі.</a:t>
                      </a:r>
                      <a:endParaRPr lang="ru-RU" sz="1600">
                        <a:solidFill>
                          <a:srgbClr val="FF0000"/>
                        </a:solidFill>
                        <a:latin typeface="Times New Roman"/>
                        <a:ea typeface="Times New Roman"/>
                        <a:cs typeface="Times New Roman"/>
                      </a:endParaRPr>
                    </a:p>
                  </a:txBody>
                  <a:tcPr marL="58615" marR="58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600" dirty="0">
                          <a:solidFill>
                            <a:srgbClr val="FF0000"/>
                          </a:solidFill>
                          <a:latin typeface="Times New Roman"/>
                          <a:ea typeface="Times New Roman"/>
                          <a:cs typeface="Times New Roman"/>
                        </a:rPr>
                        <a:t>Не </a:t>
                      </a:r>
                      <a:r>
                        <a:rPr lang="uk-UA" sz="1600" dirty="0" smtClean="0">
                          <a:solidFill>
                            <a:srgbClr val="FF0000"/>
                          </a:solidFill>
                          <a:latin typeface="Times New Roman"/>
                          <a:ea typeface="Times New Roman"/>
                          <a:cs typeface="Times New Roman"/>
                        </a:rPr>
                        <a:t>виконана </a:t>
                      </a:r>
                      <a:r>
                        <a:rPr lang="uk-UA" sz="1600" dirty="0">
                          <a:solidFill>
                            <a:srgbClr val="FF0000"/>
                          </a:solidFill>
                          <a:latin typeface="Times New Roman"/>
                          <a:ea typeface="Times New Roman"/>
                          <a:cs typeface="Times New Roman"/>
                        </a:rPr>
                        <a:t>чистка ставків</a:t>
                      </a:r>
                      <a:endParaRPr lang="ru-RU" sz="1600" dirty="0">
                        <a:solidFill>
                          <a:srgbClr val="FF0000"/>
                        </a:solidFill>
                        <a:latin typeface="Times New Roman"/>
                        <a:ea typeface="Times New Roman"/>
                        <a:cs typeface="Times New Roman"/>
                      </a:endParaRPr>
                    </a:p>
                  </a:txBody>
                  <a:tcPr marL="58615" marR="58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3359">
                <a:tc>
                  <a:txBody>
                    <a:bodyPr/>
                    <a:lstStyle/>
                    <a:p>
                      <a:pPr algn="ctr">
                        <a:spcAft>
                          <a:spcPts val="0"/>
                        </a:spcAft>
                      </a:pPr>
                      <a:r>
                        <a:rPr lang="uk-UA" sz="1600" dirty="0" smtClean="0">
                          <a:latin typeface="Times New Roman"/>
                          <a:ea typeface="Times New Roman"/>
                          <a:cs typeface="Times New Roman"/>
                        </a:rPr>
                        <a:t>9.</a:t>
                      </a:r>
                      <a:endParaRPr lang="uk-UA" sz="1600" dirty="0">
                        <a:latin typeface="Times New Roman"/>
                        <a:ea typeface="Times New Roman"/>
                        <a:cs typeface="Times New Roman"/>
                      </a:endParaRPr>
                    </a:p>
                  </a:txBody>
                  <a:tcPr marL="58615" marR="58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600">
                          <a:latin typeface="Times New Roman"/>
                          <a:ea typeface="Times New Roman"/>
                          <a:cs typeface="Times New Roman"/>
                        </a:rPr>
                        <a:t>Сприяти поліпшенню житлових умов проживання багатодітної сім</a:t>
                      </a:r>
                      <a:r>
                        <a:rPr lang="ru-RU" sz="1600">
                          <a:latin typeface="Times New Roman"/>
                          <a:ea typeface="Times New Roman"/>
                          <a:cs typeface="Times New Roman"/>
                        </a:rPr>
                        <a:t>’</a:t>
                      </a:r>
                      <a:r>
                        <a:rPr lang="uk-UA" sz="1600">
                          <a:latin typeface="Times New Roman"/>
                          <a:ea typeface="Times New Roman"/>
                          <a:cs typeface="Times New Roman"/>
                        </a:rPr>
                        <a:t>ї  Козел Л.В.</a:t>
                      </a:r>
                      <a:endParaRPr lang="ru-RU" sz="1600">
                        <a:latin typeface="Times New Roman"/>
                        <a:ea typeface="Times New Roman"/>
                        <a:cs typeface="Times New Roman"/>
                      </a:endParaRPr>
                    </a:p>
                  </a:txBody>
                  <a:tcPr marL="58615" marR="58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600" dirty="0">
                          <a:latin typeface="Times New Roman"/>
                          <a:ea typeface="Times New Roman"/>
                          <a:cs typeface="Times New Roman"/>
                        </a:rPr>
                        <a:t>Питання вирішувалось на рівні райради , РДА</a:t>
                      </a:r>
                      <a:endParaRPr lang="ru-RU" sz="1600" dirty="0">
                        <a:latin typeface="Times New Roman"/>
                        <a:ea typeface="Times New Roman"/>
                        <a:cs typeface="Times New Roman"/>
                      </a:endParaRPr>
                    </a:p>
                  </a:txBody>
                  <a:tcPr marL="58615" marR="58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6117">
                <a:tc>
                  <a:txBody>
                    <a:bodyPr/>
                    <a:lstStyle/>
                    <a:p>
                      <a:pPr algn="ctr">
                        <a:spcAft>
                          <a:spcPts val="0"/>
                        </a:spcAft>
                      </a:pPr>
                      <a:r>
                        <a:rPr lang="uk-UA" sz="1600" dirty="0" smtClean="0">
                          <a:latin typeface="Times New Roman"/>
                          <a:ea typeface="Times New Roman"/>
                          <a:cs typeface="Times New Roman"/>
                        </a:rPr>
                        <a:t>10.</a:t>
                      </a:r>
                      <a:endParaRPr lang="uk-UA" sz="1600" dirty="0">
                        <a:latin typeface="Times New Roman"/>
                        <a:ea typeface="Times New Roman"/>
                        <a:cs typeface="Times New Roman"/>
                      </a:endParaRPr>
                    </a:p>
                  </a:txBody>
                  <a:tcPr marL="58615" marR="58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dirty="0">
                          <a:latin typeface="Times New Roman"/>
                          <a:ea typeface="Times New Roman"/>
                          <a:cs typeface="Times New Roman"/>
                        </a:rPr>
                        <a:t>Вивчити питання  використання ТОВ «ЧІМК» земель </a:t>
                      </a:r>
                      <a:r>
                        <a:rPr lang="uk-UA" sz="1600" dirty="0" err="1">
                          <a:latin typeface="Times New Roman"/>
                          <a:ea typeface="Times New Roman"/>
                          <a:cs typeface="Times New Roman"/>
                        </a:rPr>
                        <a:t>історико</a:t>
                      </a:r>
                      <a:r>
                        <a:rPr lang="uk-UA" sz="1600" dirty="0">
                          <a:latin typeface="Times New Roman"/>
                          <a:ea typeface="Times New Roman"/>
                          <a:cs typeface="Times New Roman"/>
                        </a:rPr>
                        <a:t> – культурного призначення по с. Москалі.</a:t>
                      </a:r>
                      <a:endParaRPr lang="ru-RU" sz="1600" dirty="0">
                        <a:latin typeface="Times New Roman"/>
                        <a:ea typeface="Times New Roman"/>
                        <a:cs typeface="Times New Roman"/>
                      </a:endParaRPr>
                    </a:p>
                  </a:txBody>
                  <a:tcPr marL="58615" marR="58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600" dirty="0">
                          <a:latin typeface="Times New Roman"/>
                          <a:ea typeface="Times New Roman"/>
                          <a:cs typeface="Times New Roman"/>
                        </a:rPr>
                        <a:t>Землі виділені в натурі.</a:t>
                      </a:r>
                      <a:endParaRPr lang="ru-RU" sz="1600" dirty="0">
                        <a:latin typeface="Times New Roman"/>
                        <a:ea typeface="Times New Roman"/>
                        <a:cs typeface="Times New Roman"/>
                      </a:endParaRPr>
                    </a:p>
                  </a:txBody>
                  <a:tcPr marL="58615" marR="58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par>
                                <p:cTn id="10" presetID="8" presetClass="entr" presetSubtype="32"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out)">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428596" y="0"/>
            <a:ext cx="8215370" cy="1214446"/>
          </a:xfrm>
          <a:effectLst>
            <a:outerShdw blurRad="50800" dist="38100" dir="5400000" algn="t" rotWithShape="0">
              <a:prstClr val="black">
                <a:alpha val="40000"/>
              </a:prstClr>
            </a:outerShdw>
          </a:effectLst>
        </p:spPr>
        <p:txBody>
          <a:bodyPr>
            <a:normAutofit/>
          </a:bodyPr>
          <a:lstStyle/>
          <a:p>
            <a:pPr>
              <a:spcBef>
                <a:spcPts val="0"/>
              </a:spcBef>
            </a:pPr>
            <a:r>
              <a:rPr lang="uk-UA" sz="4400" dirty="0" err="1" smtClean="0">
                <a:solidFill>
                  <a:schemeClr val="tx1">
                    <a:lumMod val="85000"/>
                    <a:lumOff val="15000"/>
                  </a:schemeClr>
                </a:solidFill>
                <a:latin typeface="Times New Roman" pitchFamily="18" charset="0"/>
                <a:cs typeface="Times New Roman" pitchFamily="18" charset="0"/>
              </a:rPr>
              <a:t>Шибиринівська</a:t>
            </a:r>
            <a:r>
              <a:rPr lang="uk-UA" sz="4400" dirty="0" smtClean="0">
                <a:solidFill>
                  <a:schemeClr val="tx1">
                    <a:lumMod val="85000"/>
                    <a:lumOff val="15000"/>
                  </a:schemeClr>
                </a:solidFill>
                <a:latin typeface="Times New Roman" pitchFamily="18" charset="0"/>
                <a:cs typeface="Times New Roman" pitchFamily="18" charset="0"/>
              </a:rPr>
              <a:t>   сільська рада</a:t>
            </a:r>
            <a:endParaRPr lang="ru-RU" sz="4400" dirty="0">
              <a:solidFill>
                <a:schemeClr val="tx1">
                  <a:lumMod val="85000"/>
                  <a:lumOff val="15000"/>
                </a:schemeClr>
              </a:solidFill>
              <a:latin typeface="Times New Roman" pitchFamily="18" charset="0"/>
              <a:cs typeface="Times New Roman" pitchFamily="18" charset="0"/>
            </a:endParaRPr>
          </a:p>
        </p:txBody>
      </p:sp>
      <p:pic>
        <p:nvPicPr>
          <p:cNvPr id="7" name="Рисунок 6" descr="DSC00093.JPG"/>
          <p:cNvPicPr>
            <a:picLocks noChangeAspect="1"/>
          </p:cNvPicPr>
          <p:nvPr/>
        </p:nvPicPr>
        <p:blipFill>
          <a:blip r:embed="rId2" cstate="print"/>
          <a:stretch>
            <a:fillRect/>
          </a:stretch>
        </p:blipFill>
        <p:spPr>
          <a:xfrm>
            <a:off x="5286380" y="1142984"/>
            <a:ext cx="3333774" cy="2500330"/>
          </a:xfrm>
          <a:prstGeom prst="rect">
            <a:avLst/>
          </a:prstGeom>
        </p:spPr>
      </p:pic>
      <p:pic>
        <p:nvPicPr>
          <p:cNvPr id="1027" name="Picture 3" descr="P8190039"/>
          <p:cNvPicPr>
            <a:picLocks noChangeAspect="1" noChangeArrowheads="1"/>
          </p:cNvPicPr>
          <p:nvPr/>
        </p:nvPicPr>
        <p:blipFill>
          <a:blip r:embed="rId3" cstate="print"/>
          <a:srcRect/>
          <a:stretch>
            <a:fillRect/>
          </a:stretch>
        </p:blipFill>
        <p:spPr bwMode="auto">
          <a:xfrm>
            <a:off x="142844" y="1214422"/>
            <a:ext cx="3552825" cy="2657475"/>
          </a:xfrm>
          <a:prstGeom prst="rect">
            <a:avLst/>
          </a:prstGeom>
          <a:noFill/>
          <a:ln w="9525">
            <a:noFill/>
            <a:miter lim="800000"/>
            <a:headEnd/>
            <a:tailEnd/>
          </a:ln>
        </p:spPr>
      </p:pic>
      <p:pic>
        <p:nvPicPr>
          <p:cNvPr id="1029" name="Picture 5" descr="http://cs10391.vk.me/u31418699/107051114/x_81cbf818.jpg"/>
          <p:cNvPicPr>
            <a:picLocks noChangeAspect="1" noChangeArrowheads="1"/>
          </p:cNvPicPr>
          <p:nvPr/>
        </p:nvPicPr>
        <p:blipFill>
          <a:blip r:embed="rId4"/>
          <a:srcRect/>
          <a:stretch>
            <a:fillRect/>
          </a:stretch>
        </p:blipFill>
        <p:spPr bwMode="auto">
          <a:xfrm>
            <a:off x="2928926" y="4071942"/>
            <a:ext cx="3357586" cy="2518190"/>
          </a:xfrm>
          <a:prstGeom prst="rect">
            <a:avLst/>
          </a:prstGeom>
          <a:noFill/>
        </p:spPr>
      </p:pic>
      <p:pic>
        <p:nvPicPr>
          <p:cNvPr id="1031" name="Picture 7" descr="http://cs317923.vk.me/g34480603/a_a4674365.jpg"/>
          <p:cNvPicPr>
            <a:picLocks noChangeAspect="1" noChangeArrowheads="1"/>
          </p:cNvPicPr>
          <p:nvPr/>
        </p:nvPicPr>
        <p:blipFill>
          <a:blip r:embed="rId5"/>
          <a:srcRect/>
          <a:stretch>
            <a:fillRect/>
          </a:stretch>
        </p:blipFill>
        <p:spPr bwMode="auto">
          <a:xfrm>
            <a:off x="6715140" y="2928934"/>
            <a:ext cx="1905000" cy="1285876"/>
          </a:xfrm>
          <a:prstGeom prst="rect">
            <a:avLst/>
          </a:prstGeom>
          <a:noFill/>
        </p:spPr>
      </p:pic>
      <p:pic>
        <p:nvPicPr>
          <p:cNvPr id="1033" name="Picture 9" descr="http://cs4330.vk.me/u18033849/98545407/x_d7b256fa.jpg"/>
          <p:cNvPicPr>
            <a:picLocks noChangeAspect="1" noChangeArrowheads="1"/>
          </p:cNvPicPr>
          <p:nvPr/>
        </p:nvPicPr>
        <p:blipFill>
          <a:blip r:embed="rId6"/>
          <a:srcRect/>
          <a:stretch>
            <a:fillRect/>
          </a:stretch>
        </p:blipFill>
        <p:spPr bwMode="auto">
          <a:xfrm>
            <a:off x="1928794" y="5715016"/>
            <a:ext cx="1809763" cy="1357323"/>
          </a:xfrm>
          <a:prstGeom prst="rect">
            <a:avLst/>
          </a:prstGeom>
          <a:noFill/>
        </p:spPr>
      </p:pic>
      <p:pic>
        <p:nvPicPr>
          <p:cNvPr id="1035" name="Picture 11" descr="http://cs9438.vk.me/u35721521/100773323/x_821fc997.jpg"/>
          <p:cNvPicPr>
            <a:picLocks noChangeAspect="1" noChangeArrowheads="1"/>
          </p:cNvPicPr>
          <p:nvPr/>
        </p:nvPicPr>
        <p:blipFill>
          <a:blip r:embed="rId7" cstate="print"/>
          <a:srcRect/>
          <a:stretch>
            <a:fillRect/>
          </a:stretch>
        </p:blipFill>
        <p:spPr bwMode="auto">
          <a:xfrm>
            <a:off x="214282" y="3286124"/>
            <a:ext cx="1785950" cy="1190634"/>
          </a:xfrm>
          <a:prstGeom prst="rect">
            <a:avLst/>
          </a:prstGeom>
          <a:noFill/>
        </p:spPr>
      </p:pic>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xEl>
                                              <p:pRg st="0" end="0"/>
                                            </p:txEl>
                                          </p:spTgt>
                                        </p:tgtEl>
                                      </p:cBhvr>
                                    </p:animEffect>
                                  </p:childTnLst>
                                </p:cTn>
                              </p:par>
                            </p:childTnLst>
                          </p:cTn>
                        </p:par>
                        <p:par>
                          <p:cTn id="10" fill="hold">
                            <p:stCondLst>
                              <p:cond delay="1000"/>
                            </p:stCondLst>
                            <p:childTnLst>
                              <p:par>
                                <p:cTn id="11" presetID="18" presetClass="entr" presetSubtype="12" fill="hold" nodeType="after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strips(downLeft)">
                                      <p:cBhvr>
                                        <p:cTn id="13" dur="500"/>
                                        <p:tgtEl>
                                          <p:spTgt spid="1027"/>
                                        </p:tgtEl>
                                      </p:cBhvr>
                                    </p:animEffect>
                                  </p:childTnLst>
                                </p:cTn>
                              </p:par>
                            </p:childTnLst>
                          </p:cTn>
                        </p:par>
                        <p:par>
                          <p:cTn id="14" fill="hold">
                            <p:stCondLst>
                              <p:cond delay="1500"/>
                            </p:stCondLst>
                            <p:childTnLst>
                              <p:par>
                                <p:cTn id="15" presetID="18" presetClass="entr" presetSubtype="3"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trips(upRight)">
                                      <p:cBhvr>
                                        <p:cTn id="17" dur="500"/>
                                        <p:tgtEl>
                                          <p:spTgt spid="7"/>
                                        </p:tgtEl>
                                      </p:cBhvr>
                                    </p:animEffect>
                                  </p:childTnLst>
                                </p:cTn>
                              </p:par>
                            </p:childTnLst>
                          </p:cTn>
                        </p:par>
                        <p:par>
                          <p:cTn id="18" fill="hold">
                            <p:stCondLst>
                              <p:cond delay="2000"/>
                            </p:stCondLst>
                            <p:childTnLst>
                              <p:par>
                                <p:cTn id="19" presetID="8" presetClass="entr" presetSubtype="32" fill="hold" nodeType="afterEffect">
                                  <p:stCondLst>
                                    <p:cond delay="0"/>
                                  </p:stCondLst>
                                  <p:childTnLst>
                                    <p:set>
                                      <p:cBhvr>
                                        <p:cTn id="20" dur="1" fill="hold">
                                          <p:stCondLst>
                                            <p:cond delay="0"/>
                                          </p:stCondLst>
                                        </p:cTn>
                                        <p:tgtEl>
                                          <p:spTgt spid="1029"/>
                                        </p:tgtEl>
                                        <p:attrNameLst>
                                          <p:attrName>style.visibility</p:attrName>
                                        </p:attrNameLst>
                                      </p:cBhvr>
                                      <p:to>
                                        <p:strVal val="visible"/>
                                      </p:to>
                                    </p:set>
                                    <p:animEffect transition="in" filter="diamond(out)">
                                      <p:cBhvr>
                                        <p:cTn id="21" dur="2000"/>
                                        <p:tgtEl>
                                          <p:spTgt spid="1029"/>
                                        </p:tgtEl>
                                      </p:cBhvr>
                                    </p:animEffect>
                                  </p:childTnLst>
                                </p:cTn>
                              </p:par>
                            </p:childTnLst>
                          </p:cTn>
                        </p:par>
                        <p:par>
                          <p:cTn id="22" fill="hold">
                            <p:stCondLst>
                              <p:cond delay="4000"/>
                            </p:stCondLst>
                            <p:childTnLst>
                              <p:par>
                                <p:cTn id="23" presetID="22" presetClass="entr" presetSubtype="4" fill="hold" nodeType="afterEffect">
                                  <p:stCondLst>
                                    <p:cond delay="0"/>
                                  </p:stCondLst>
                                  <p:childTnLst>
                                    <p:set>
                                      <p:cBhvr>
                                        <p:cTn id="24" dur="1" fill="hold">
                                          <p:stCondLst>
                                            <p:cond delay="0"/>
                                          </p:stCondLst>
                                        </p:cTn>
                                        <p:tgtEl>
                                          <p:spTgt spid="1035"/>
                                        </p:tgtEl>
                                        <p:attrNameLst>
                                          <p:attrName>style.visibility</p:attrName>
                                        </p:attrNameLst>
                                      </p:cBhvr>
                                      <p:to>
                                        <p:strVal val="visible"/>
                                      </p:to>
                                    </p:set>
                                    <p:animEffect transition="in" filter="wipe(down)">
                                      <p:cBhvr>
                                        <p:cTn id="25" dur="500"/>
                                        <p:tgtEl>
                                          <p:spTgt spid="1035"/>
                                        </p:tgtEl>
                                      </p:cBhvr>
                                    </p:animEffect>
                                  </p:childTnLst>
                                </p:cTn>
                              </p:par>
                              <p:par>
                                <p:cTn id="26" presetID="22" presetClass="entr" presetSubtype="4" fill="hold" nodeType="withEffect">
                                  <p:stCondLst>
                                    <p:cond delay="0"/>
                                  </p:stCondLst>
                                  <p:childTnLst>
                                    <p:set>
                                      <p:cBhvr>
                                        <p:cTn id="27" dur="1" fill="hold">
                                          <p:stCondLst>
                                            <p:cond delay="0"/>
                                          </p:stCondLst>
                                        </p:cTn>
                                        <p:tgtEl>
                                          <p:spTgt spid="1031"/>
                                        </p:tgtEl>
                                        <p:attrNameLst>
                                          <p:attrName>style.visibility</p:attrName>
                                        </p:attrNameLst>
                                      </p:cBhvr>
                                      <p:to>
                                        <p:strVal val="visible"/>
                                      </p:to>
                                    </p:set>
                                    <p:animEffect transition="in" filter="wipe(down)">
                                      <p:cBhvr>
                                        <p:cTn id="28" dur="500"/>
                                        <p:tgtEl>
                                          <p:spTgt spid="1031"/>
                                        </p:tgtEl>
                                      </p:cBhvr>
                                    </p:animEffect>
                                  </p:childTnLst>
                                </p:cTn>
                              </p:par>
                              <p:par>
                                <p:cTn id="29" presetID="22" presetClass="entr" presetSubtype="4" fill="hold" nodeType="withEffect">
                                  <p:stCondLst>
                                    <p:cond delay="0"/>
                                  </p:stCondLst>
                                  <p:childTnLst>
                                    <p:set>
                                      <p:cBhvr>
                                        <p:cTn id="30" dur="1" fill="hold">
                                          <p:stCondLst>
                                            <p:cond delay="0"/>
                                          </p:stCondLst>
                                        </p:cTn>
                                        <p:tgtEl>
                                          <p:spTgt spid="1033"/>
                                        </p:tgtEl>
                                        <p:attrNameLst>
                                          <p:attrName>style.visibility</p:attrName>
                                        </p:attrNameLst>
                                      </p:cBhvr>
                                      <p:to>
                                        <p:strVal val="visible"/>
                                      </p:to>
                                    </p:set>
                                    <p:animEffect transition="in" filter="wipe(down)">
                                      <p:cBhvr>
                                        <p:cTn id="31" dur="500"/>
                                        <p:tgtEl>
                                          <p:spTgt spid="1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effectLst>
            <a:outerShdw blurRad="50800" dist="38100" dir="5400000" algn="t" rotWithShape="0">
              <a:prstClr val="black">
                <a:alpha val="40000"/>
              </a:prstClr>
            </a:outerShdw>
          </a:effectLst>
        </p:spPr>
        <p:txBody>
          <a:bodyPr/>
          <a:lstStyle/>
          <a:p>
            <a:r>
              <a:rPr lang="uk-UA" dirty="0" smtClean="0">
                <a:latin typeface="Times New Roman" pitchFamily="18" charset="0"/>
                <a:cs typeface="Times New Roman" pitchFamily="18" charset="0"/>
              </a:rPr>
              <a:t>Програма </a:t>
            </a:r>
            <a:r>
              <a:rPr lang="uk-UA" dirty="0" err="1" smtClean="0">
                <a:latin typeface="Times New Roman" pitchFamily="18" charset="0"/>
                <a:cs typeface="Times New Roman" pitchFamily="18" charset="0"/>
              </a:rPr>
              <a:t>“Питна</a:t>
            </a:r>
            <a:r>
              <a:rPr lang="uk-UA" dirty="0" smtClean="0">
                <a:latin typeface="Times New Roman" pitchFamily="18" charset="0"/>
                <a:cs typeface="Times New Roman" pitchFamily="18" charset="0"/>
              </a:rPr>
              <a:t> </a:t>
            </a:r>
            <a:r>
              <a:rPr lang="uk-UA" dirty="0" err="1" smtClean="0">
                <a:latin typeface="Times New Roman" pitchFamily="18" charset="0"/>
                <a:cs typeface="Times New Roman" pitchFamily="18" charset="0"/>
              </a:rPr>
              <a:t>вода”</a:t>
            </a:r>
            <a:endParaRPr lang="ru-RU" dirty="0">
              <a:latin typeface="Times New Roman" pitchFamily="18" charset="0"/>
              <a:cs typeface="Times New Roman" pitchFamily="18" charset="0"/>
            </a:endParaRPr>
          </a:p>
        </p:txBody>
      </p:sp>
      <p:sp>
        <p:nvSpPr>
          <p:cNvPr id="3" name="Содержимое 2"/>
          <p:cNvSpPr>
            <a:spLocks noGrp="1"/>
          </p:cNvSpPr>
          <p:nvPr>
            <p:ph idx="1"/>
          </p:nvPr>
        </p:nvSpPr>
        <p:spPr/>
        <p:txBody>
          <a:bodyPr>
            <a:normAutofit/>
          </a:bodyPr>
          <a:lstStyle/>
          <a:p>
            <a:r>
              <a:rPr lang="uk-UA" dirty="0" smtClean="0"/>
              <a:t>Водонапірну башту  в селі </a:t>
            </a:r>
            <a:r>
              <a:rPr lang="uk-UA" dirty="0" err="1" smtClean="0"/>
              <a:t>Шибиринівка</a:t>
            </a:r>
            <a:r>
              <a:rPr lang="uk-UA" dirty="0" smtClean="0"/>
              <a:t> </a:t>
            </a:r>
            <a:r>
              <a:rPr lang="uk-UA" dirty="0" err="1" smtClean="0"/>
              <a:t>облаштовано</a:t>
            </a:r>
            <a:r>
              <a:rPr lang="uk-UA" dirty="0" smtClean="0"/>
              <a:t> лічильником води і підготовлено для с. Антоновичі. Під постійним контролем виконкому залишалось питання роботи водопроводів в селах Антоновичі і </a:t>
            </a:r>
            <a:r>
              <a:rPr lang="uk-UA" dirty="0" err="1" smtClean="0"/>
              <a:t>Шибиринівка</a:t>
            </a:r>
            <a:r>
              <a:rPr lang="uk-UA" dirty="0" smtClean="0"/>
              <a:t> . Проведено заміну глибинних насосів встановлено   лічильник електроенергії в с. Антоновичі.</a:t>
            </a:r>
            <a:endParaRPr lang="ru-RU" dirty="0"/>
          </a:p>
        </p:txBody>
      </p:sp>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par>
                                <p:cTn id="10" presetID="7" presetClass="entr" presetSubtype="4" fill="hold"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1500174"/>
            <a:ext cx="8229600" cy="3214710"/>
          </a:xfrm>
        </p:spPr>
        <p:txBody>
          <a:bodyPr>
            <a:normAutofit fontScale="90000"/>
          </a:bodyPr>
          <a:lstStyle/>
          <a:p>
            <a:pPr algn="l"/>
            <a:r>
              <a:rPr lang="uk-UA" dirty="0" smtClean="0"/>
              <a:t>     Регулярно ходять  автобуси </a:t>
            </a:r>
            <a:br>
              <a:rPr lang="uk-UA" dirty="0" smtClean="0"/>
            </a:br>
            <a:r>
              <a:rPr lang="uk-UA" dirty="0" smtClean="0"/>
              <a:t>Чернігів – </a:t>
            </a:r>
            <a:r>
              <a:rPr lang="uk-UA" dirty="0" err="1" smtClean="0"/>
              <a:t>Шибиринівка</a:t>
            </a:r>
            <a:r>
              <a:rPr lang="uk-UA" dirty="0" smtClean="0"/>
              <a:t> , </a:t>
            </a:r>
            <a:br>
              <a:rPr lang="uk-UA" dirty="0" smtClean="0"/>
            </a:br>
            <a:r>
              <a:rPr lang="uk-UA" dirty="0" smtClean="0"/>
              <a:t>Чернігів – Антоновичі через Москалі.</a:t>
            </a:r>
            <a:br>
              <a:rPr lang="uk-UA" dirty="0" smtClean="0"/>
            </a:br>
            <a:r>
              <a:rPr lang="uk-UA" dirty="0" smtClean="0"/>
              <a:t>         Силами </a:t>
            </a:r>
            <a:r>
              <a:rPr lang="uk-UA" dirty="0" err="1" smtClean="0"/>
              <a:t>райавтодору</a:t>
            </a:r>
            <a:r>
              <a:rPr lang="uk-UA" dirty="0" smtClean="0"/>
              <a:t> проведено ремонт доріг  с. </a:t>
            </a:r>
            <a:r>
              <a:rPr lang="uk-UA" dirty="0" err="1" smtClean="0"/>
              <a:t>Шибиринівка</a:t>
            </a:r>
            <a:r>
              <a:rPr lang="uk-UA" dirty="0" smtClean="0"/>
              <a:t> </a:t>
            </a:r>
            <a:br>
              <a:rPr lang="uk-UA" dirty="0" smtClean="0"/>
            </a:br>
            <a:r>
              <a:rPr lang="uk-UA" dirty="0" smtClean="0"/>
              <a:t>по вулиці Комсомольська та  </a:t>
            </a:r>
            <a:br>
              <a:rPr lang="uk-UA" dirty="0" smtClean="0"/>
            </a:br>
            <a:r>
              <a:rPr lang="uk-UA" dirty="0" smtClean="0"/>
              <a:t>вулиці Щорса</a:t>
            </a:r>
            <a:r>
              <a:rPr lang="ru-RU" dirty="0" smtClean="0"/>
              <a:t/>
            </a:r>
            <a:br>
              <a:rPr lang="ru-RU" dirty="0" smtClean="0"/>
            </a:br>
            <a:endParaRPr lang="ru-RU" dirty="0"/>
          </a:p>
        </p:txBody>
      </p:sp>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2714620"/>
            <a:ext cx="8229600" cy="11430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pPr algn="l"/>
            <a:r>
              <a:rPr lang="uk-UA" dirty="0" smtClean="0"/>
              <a:t>   </a:t>
            </a:r>
            <a:r>
              <a:rPr lang="uk-UA" sz="3600" dirty="0" smtClean="0">
                <a:latin typeface="Times New Roman" pitchFamily="18" charset="0"/>
                <a:cs typeface="Times New Roman" pitchFamily="18" charset="0"/>
              </a:rPr>
              <a:t>Періодично проводиться обстеження населення сільської ради лікарями   </a:t>
            </a:r>
            <a:r>
              <a:rPr lang="uk-UA" sz="3600" dirty="0" smtClean="0">
                <a:latin typeface="Times New Roman" pitchFamily="18" charset="0"/>
                <a:cs typeface="Times New Roman" pitchFamily="18" charset="0"/>
              </a:rPr>
              <a:t/>
            </a:r>
            <a:br>
              <a:rPr lang="uk-UA" sz="3600" dirty="0" smtClean="0">
                <a:latin typeface="Times New Roman" pitchFamily="18" charset="0"/>
                <a:cs typeface="Times New Roman" pitchFamily="18" charset="0"/>
              </a:rPr>
            </a:br>
            <a:r>
              <a:rPr lang="uk-UA" sz="3600" dirty="0" smtClean="0">
                <a:latin typeface="Times New Roman" pitchFamily="18" charset="0"/>
                <a:cs typeface="Times New Roman" pitchFamily="18" charset="0"/>
              </a:rPr>
              <a:t> </a:t>
            </a:r>
            <a:r>
              <a:rPr lang="uk-UA" sz="3600" dirty="0" smtClean="0">
                <a:latin typeface="Times New Roman" pitchFamily="18" charset="0"/>
                <a:cs typeface="Times New Roman" pitchFamily="18" charset="0"/>
              </a:rPr>
              <a:t>М.- Коцюбинської лікарні. </a:t>
            </a:r>
            <a:r>
              <a:rPr lang="ru-RU" sz="3600" dirty="0" smtClean="0">
                <a:latin typeface="Times New Roman" pitchFamily="18" charset="0"/>
                <a:cs typeface="Times New Roman" pitchFamily="18" charset="0"/>
              </a:rPr>
              <a:t/>
            </a:r>
            <a:br>
              <a:rPr lang="ru-RU" sz="3600" dirty="0" smtClean="0">
                <a:latin typeface="Times New Roman" pitchFamily="18" charset="0"/>
                <a:cs typeface="Times New Roman" pitchFamily="18" charset="0"/>
              </a:rPr>
            </a:br>
            <a:r>
              <a:rPr lang="ru-RU" sz="3600" dirty="0" smtClean="0">
                <a:latin typeface="Times New Roman" pitchFamily="18" charset="0"/>
                <a:cs typeface="Times New Roman" pitchFamily="18" charset="0"/>
              </a:rPr>
              <a:t>   </a:t>
            </a:r>
            <a:r>
              <a:rPr lang="uk-UA" sz="3600" dirty="0" smtClean="0">
                <a:latin typeface="Times New Roman" pitchFamily="18" charset="0"/>
                <a:cs typeface="Times New Roman" pitchFamily="18" charset="0"/>
              </a:rPr>
              <a:t>Для потреб районної лікарні було організовано збір овочів :</a:t>
            </a:r>
            <a:br>
              <a:rPr lang="uk-UA" sz="3600" dirty="0" smtClean="0">
                <a:latin typeface="Times New Roman" pitchFamily="18" charset="0"/>
                <a:cs typeface="Times New Roman" pitchFamily="18" charset="0"/>
              </a:rPr>
            </a:br>
            <a:r>
              <a:rPr lang="uk-UA" sz="3600" dirty="0" smtClean="0">
                <a:latin typeface="Times New Roman" pitchFamily="18" charset="0"/>
                <a:cs typeface="Times New Roman" pitchFamily="18" charset="0"/>
              </a:rPr>
              <a:t> картоплі - 1,23 т,</a:t>
            </a:r>
            <a:br>
              <a:rPr lang="uk-UA" sz="3600" dirty="0" smtClean="0">
                <a:latin typeface="Times New Roman" pitchFamily="18" charset="0"/>
                <a:cs typeface="Times New Roman" pitchFamily="18" charset="0"/>
              </a:rPr>
            </a:br>
            <a:r>
              <a:rPr lang="uk-UA" sz="3600" dirty="0" smtClean="0">
                <a:latin typeface="Times New Roman" pitchFamily="18" charset="0"/>
                <a:cs typeface="Times New Roman" pitchFamily="18" charset="0"/>
              </a:rPr>
              <a:t> капусти –237 кг , </a:t>
            </a:r>
            <a:br>
              <a:rPr lang="uk-UA" sz="3600" dirty="0" smtClean="0">
                <a:latin typeface="Times New Roman" pitchFamily="18" charset="0"/>
                <a:cs typeface="Times New Roman" pitchFamily="18" charset="0"/>
              </a:rPr>
            </a:br>
            <a:r>
              <a:rPr lang="uk-UA" sz="3600" dirty="0" smtClean="0">
                <a:latin typeface="Times New Roman" pitchFamily="18" charset="0"/>
                <a:cs typeface="Times New Roman" pitchFamily="18" charset="0"/>
              </a:rPr>
              <a:t>буряка - 150 кг, </a:t>
            </a:r>
            <a:br>
              <a:rPr lang="uk-UA" sz="3600" dirty="0" smtClean="0">
                <a:latin typeface="Times New Roman" pitchFamily="18" charset="0"/>
                <a:cs typeface="Times New Roman" pitchFamily="18" charset="0"/>
              </a:rPr>
            </a:br>
            <a:r>
              <a:rPr lang="uk-UA" sz="3600" dirty="0" smtClean="0">
                <a:latin typeface="Times New Roman" pitchFamily="18" charset="0"/>
                <a:cs typeface="Times New Roman" pitchFamily="18" charset="0"/>
              </a:rPr>
              <a:t>моркви  - 217 кг, </a:t>
            </a:r>
            <a:br>
              <a:rPr lang="uk-UA" sz="3600" dirty="0" smtClean="0">
                <a:latin typeface="Times New Roman" pitchFamily="18" charset="0"/>
                <a:cs typeface="Times New Roman" pitchFamily="18" charset="0"/>
              </a:rPr>
            </a:br>
            <a:r>
              <a:rPr lang="uk-UA" sz="3600" dirty="0" smtClean="0">
                <a:latin typeface="Times New Roman" pitchFamily="18" charset="0"/>
                <a:cs typeface="Times New Roman" pitchFamily="18" charset="0"/>
              </a:rPr>
              <a:t>цибулі - 50 кг,</a:t>
            </a:r>
            <a:br>
              <a:rPr lang="uk-UA" sz="3600" dirty="0" smtClean="0">
                <a:latin typeface="Times New Roman" pitchFamily="18" charset="0"/>
                <a:cs typeface="Times New Roman" pitchFamily="18" charset="0"/>
              </a:rPr>
            </a:br>
            <a:r>
              <a:rPr lang="uk-UA" sz="3600" dirty="0" smtClean="0">
                <a:latin typeface="Times New Roman" pitchFamily="18" charset="0"/>
                <a:cs typeface="Times New Roman" pitchFamily="18" charset="0"/>
              </a:rPr>
              <a:t> гарбузів 40 кг, </a:t>
            </a:r>
            <a:br>
              <a:rPr lang="uk-UA" sz="3600" dirty="0" smtClean="0">
                <a:latin typeface="Times New Roman" pitchFamily="18" charset="0"/>
                <a:cs typeface="Times New Roman" pitchFamily="18" charset="0"/>
              </a:rPr>
            </a:br>
            <a:r>
              <a:rPr lang="uk-UA" sz="3600" dirty="0" smtClean="0">
                <a:latin typeface="Times New Roman" pitchFamily="18" charset="0"/>
                <a:cs typeface="Times New Roman" pitchFamily="18" charset="0"/>
              </a:rPr>
              <a:t>квасолі –3 кг.</a:t>
            </a:r>
            <a:r>
              <a:rPr lang="ru-RU" dirty="0" smtClean="0"/>
              <a:t/>
            </a:r>
            <a:br>
              <a:rPr lang="ru-RU" dirty="0" smtClean="0"/>
            </a:br>
            <a:endParaRPr lang="ru-RU" dirty="0"/>
          </a:p>
        </p:txBody>
      </p:sp>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ppt_x</p:attrName>
                                        </p:attrNameLst>
                                      </p:cBhvr>
                                      <p:tavLst>
                                        <p:tav tm="0">
                                          <p:val>
                                            <p:strVal val="#ppt_x-.2"/>
                                          </p:val>
                                        </p:tav>
                                        <p:tav tm="100000">
                                          <p:val>
                                            <p:strVal val="#ppt_x"/>
                                          </p:val>
                                        </p:tav>
                                      </p:tavLst>
                                    </p:anim>
                                    <p:anim calcmode="lin" valueType="num">
                                      <p:cBhvr>
                                        <p:cTn id="8" dur="2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latin typeface="Times New Roman" pitchFamily="18" charset="0"/>
                <a:cs typeface="Times New Roman" pitchFamily="18" charset="0"/>
              </a:rPr>
              <a:t>Наша школа</a:t>
            </a:r>
            <a:endParaRPr lang="ru-RU" dirty="0">
              <a:latin typeface="Times New Roman" pitchFamily="18" charset="0"/>
              <a:cs typeface="Times New Roman" pitchFamily="18" charset="0"/>
            </a:endParaRPr>
          </a:p>
        </p:txBody>
      </p:sp>
      <p:pic>
        <p:nvPicPr>
          <p:cNvPr id="16385" name="Picture 1" descr="C:\Users\1\Desktop\До презентації\школа\Безымянный.jpg"/>
          <p:cNvPicPr>
            <a:picLocks noChangeAspect="1" noChangeArrowheads="1"/>
          </p:cNvPicPr>
          <p:nvPr/>
        </p:nvPicPr>
        <p:blipFill>
          <a:blip r:embed="rId2"/>
          <a:srcRect/>
          <a:stretch>
            <a:fillRect/>
          </a:stretch>
        </p:blipFill>
        <p:spPr bwMode="auto">
          <a:xfrm>
            <a:off x="357158" y="214290"/>
            <a:ext cx="1577450" cy="2438403"/>
          </a:xfrm>
          <a:prstGeom prst="rect">
            <a:avLst/>
          </a:prstGeom>
          <a:noFill/>
        </p:spPr>
      </p:pic>
      <p:sp>
        <p:nvSpPr>
          <p:cNvPr id="6" name="TextBox 5"/>
          <p:cNvSpPr txBox="1"/>
          <p:nvPr/>
        </p:nvSpPr>
        <p:spPr>
          <a:xfrm>
            <a:off x="142844" y="2786058"/>
            <a:ext cx="2000264" cy="646331"/>
          </a:xfrm>
          <a:prstGeom prst="rect">
            <a:avLst/>
          </a:prstGeom>
          <a:noFill/>
        </p:spPr>
        <p:txBody>
          <a:bodyPr wrap="square" rtlCol="0">
            <a:spAutoFit/>
          </a:bodyPr>
          <a:lstStyle/>
          <a:p>
            <a:pPr algn="ctr"/>
            <a:r>
              <a:rPr lang="uk-UA" b="1" dirty="0" smtClean="0">
                <a:latin typeface="Times New Roman" pitchFamily="18" charset="0"/>
                <a:cs typeface="Times New Roman" pitchFamily="18" charset="0"/>
              </a:rPr>
              <a:t>Директор школи</a:t>
            </a:r>
          </a:p>
          <a:p>
            <a:pPr algn="ctr"/>
            <a:r>
              <a:rPr lang="uk-UA" b="1" dirty="0" smtClean="0">
                <a:latin typeface="Times New Roman" pitchFamily="18" charset="0"/>
                <a:cs typeface="Times New Roman" pitchFamily="18" charset="0"/>
              </a:rPr>
              <a:t>Ющенко О.П.</a:t>
            </a:r>
            <a:endParaRPr lang="ru-RU" b="1" dirty="0">
              <a:latin typeface="Times New Roman" pitchFamily="18" charset="0"/>
              <a:cs typeface="Times New Roman" pitchFamily="18" charset="0"/>
            </a:endParaRPr>
          </a:p>
        </p:txBody>
      </p:sp>
      <p:pic>
        <p:nvPicPr>
          <p:cNvPr id="16392" name="Picture 8" descr="F:\Фото1\Фото МС\IMG_0796.JPG"/>
          <p:cNvPicPr>
            <a:picLocks noChangeAspect="1" noChangeArrowheads="1"/>
          </p:cNvPicPr>
          <p:nvPr/>
        </p:nvPicPr>
        <p:blipFill>
          <a:blip r:embed="rId3"/>
          <a:srcRect/>
          <a:stretch>
            <a:fillRect/>
          </a:stretch>
        </p:blipFill>
        <p:spPr bwMode="auto">
          <a:xfrm>
            <a:off x="2214546" y="1357298"/>
            <a:ext cx="3808425" cy="2855545"/>
          </a:xfrm>
          <a:prstGeom prst="rect">
            <a:avLst/>
          </a:prstGeom>
          <a:noFill/>
        </p:spPr>
      </p:pic>
      <p:pic>
        <p:nvPicPr>
          <p:cNvPr id="16397" name="Picture 13" descr="http://cs407430.vk.me/v407430766/93da/SO9YIaPUXOI.jpg"/>
          <p:cNvPicPr>
            <a:picLocks noChangeAspect="1" noChangeArrowheads="1"/>
          </p:cNvPicPr>
          <p:nvPr/>
        </p:nvPicPr>
        <p:blipFill>
          <a:blip r:embed="rId4"/>
          <a:srcRect/>
          <a:stretch>
            <a:fillRect/>
          </a:stretch>
        </p:blipFill>
        <p:spPr bwMode="auto">
          <a:xfrm>
            <a:off x="6143636" y="0"/>
            <a:ext cx="2895581" cy="2171686"/>
          </a:xfrm>
          <a:prstGeom prst="rect">
            <a:avLst/>
          </a:prstGeom>
          <a:noFill/>
        </p:spPr>
      </p:pic>
      <p:pic>
        <p:nvPicPr>
          <p:cNvPr id="16398" name="Picture 14" descr="C:\Users\1\Desktop\До презентації\фото 2014\IMG_1081.JPG"/>
          <p:cNvPicPr>
            <a:picLocks noChangeAspect="1" noChangeArrowheads="1"/>
          </p:cNvPicPr>
          <p:nvPr/>
        </p:nvPicPr>
        <p:blipFill>
          <a:blip r:embed="rId5"/>
          <a:srcRect/>
          <a:stretch>
            <a:fillRect/>
          </a:stretch>
        </p:blipFill>
        <p:spPr bwMode="auto">
          <a:xfrm>
            <a:off x="214282" y="4000504"/>
            <a:ext cx="3357586" cy="2517507"/>
          </a:xfrm>
          <a:prstGeom prst="rect">
            <a:avLst/>
          </a:prstGeom>
          <a:noFill/>
        </p:spPr>
      </p:pic>
      <p:pic>
        <p:nvPicPr>
          <p:cNvPr id="16399" name="Picture 15" descr="F:\Фото1\шкільні фото\Изображение 582.jpg"/>
          <p:cNvPicPr>
            <a:picLocks noChangeAspect="1" noChangeArrowheads="1"/>
          </p:cNvPicPr>
          <p:nvPr/>
        </p:nvPicPr>
        <p:blipFill>
          <a:blip r:embed="rId6" cstate="print"/>
          <a:srcRect/>
          <a:stretch>
            <a:fillRect/>
          </a:stretch>
        </p:blipFill>
        <p:spPr bwMode="auto">
          <a:xfrm>
            <a:off x="6215042" y="2214554"/>
            <a:ext cx="2928958" cy="2196123"/>
          </a:xfrm>
          <a:prstGeom prst="rect">
            <a:avLst/>
          </a:prstGeom>
          <a:noFill/>
        </p:spPr>
      </p:pic>
      <p:pic>
        <p:nvPicPr>
          <p:cNvPr id="20" name="Picture 6" descr="F:\Фото1\Анд.вечорниці2013\Изображение 048.jpg"/>
          <p:cNvPicPr>
            <a:picLocks noChangeAspect="1" noChangeArrowheads="1"/>
          </p:cNvPicPr>
          <p:nvPr/>
        </p:nvPicPr>
        <p:blipFill>
          <a:blip r:embed="rId7" cstate="print"/>
          <a:srcRect/>
          <a:stretch>
            <a:fillRect/>
          </a:stretch>
        </p:blipFill>
        <p:spPr bwMode="auto">
          <a:xfrm>
            <a:off x="4500561" y="4071942"/>
            <a:ext cx="3333773" cy="2500330"/>
          </a:xfrm>
          <a:prstGeom prst="rect">
            <a:avLst/>
          </a:prstGeom>
          <a:noFill/>
        </p:spPr>
      </p:pic>
    </p:spTree>
  </p:cSld>
  <p:clrMapOvr>
    <a:masterClrMapping/>
  </p:clrMapOvr>
  <p:transition spd="slow">
    <p:wheel spokes="8"/>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6000"/>
            <a:lum/>
          </a:blip>
          <a:srcRect/>
          <a:stretch>
            <a:fillRect/>
          </a:stretch>
        </a:blipFill>
        <a:effectLst/>
      </p:bgPr>
    </p:bg>
    <p:spTree>
      <p:nvGrpSpPr>
        <p:cNvPr id="1" name=""/>
        <p:cNvGrpSpPr/>
        <p:nvPr/>
      </p:nvGrpSpPr>
      <p:grpSpPr>
        <a:xfrm>
          <a:off x="0" y="0"/>
          <a:ext cx="0" cy="0"/>
          <a:chOff x="0" y="0"/>
          <a:chExt cx="0" cy="0"/>
        </a:xfrm>
      </p:grpSpPr>
      <p:pic>
        <p:nvPicPr>
          <p:cNvPr id="5" name="Рисунок 4" descr="SAM_0457.JPG"/>
          <p:cNvPicPr>
            <a:picLocks noChangeAspect="1"/>
          </p:cNvPicPr>
          <p:nvPr/>
        </p:nvPicPr>
        <p:blipFill>
          <a:blip r:embed="rId3" cstate="print"/>
          <a:stretch>
            <a:fillRect/>
          </a:stretch>
        </p:blipFill>
        <p:spPr>
          <a:xfrm>
            <a:off x="5643570" y="285728"/>
            <a:ext cx="3022802" cy="2500330"/>
          </a:xfrm>
          <a:prstGeom prst="rect">
            <a:avLst/>
          </a:prstGeom>
        </p:spPr>
      </p:pic>
      <p:pic>
        <p:nvPicPr>
          <p:cNvPr id="10" name="Содержимое 9" descr="DSCN0638.JPG"/>
          <p:cNvPicPr>
            <a:picLocks noGrp="1" noChangeAspect="1"/>
          </p:cNvPicPr>
          <p:nvPr>
            <p:ph idx="1"/>
          </p:nvPr>
        </p:nvPicPr>
        <p:blipFill>
          <a:blip r:embed="rId4" cstate="print"/>
          <a:stretch>
            <a:fillRect/>
          </a:stretch>
        </p:blipFill>
        <p:spPr>
          <a:xfrm>
            <a:off x="785786" y="142852"/>
            <a:ext cx="2214578" cy="2952771"/>
          </a:xfrm>
        </p:spPr>
      </p:pic>
      <p:sp>
        <p:nvSpPr>
          <p:cNvPr id="11" name="TextBox 10"/>
          <p:cNvSpPr txBox="1"/>
          <p:nvPr/>
        </p:nvSpPr>
        <p:spPr>
          <a:xfrm>
            <a:off x="285720" y="3143248"/>
            <a:ext cx="3571900" cy="646331"/>
          </a:xfrm>
          <a:prstGeom prst="rect">
            <a:avLst/>
          </a:prstGeom>
          <a:noFill/>
          <a:ln>
            <a:noFill/>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uk-UA" b="1" dirty="0" smtClean="0">
                <a:latin typeface="Times New Roman" pitchFamily="18" charset="0"/>
                <a:cs typeface="Times New Roman" pitchFamily="18" charset="0"/>
              </a:rPr>
              <a:t>Голова сільської ради</a:t>
            </a:r>
          </a:p>
          <a:p>
            <a:pPr algn="ctr"/>
            <a:r>
              <a:rPr lang="uk-UA" b="1" dirty="0" err="1" smtClean="0">
                <a:latin typeface="Times New Roman" pitchFamily="18" charset="0"/>
                <a:cs typeface="Times New Roman" pitchFamily="18" charset="0"/>
              </a:rPr>
              <a:t>Могилат</a:t>
            </a:r>
            <a:r>
              <a:rPr lang="uk-UA" b="1" dirty="0" smtClean="0">
                <a:latin typeface="Times New Roman" pitchFamily="18" charset="0"/>
                <a:cs typeface="Times New Roman" pitchFamily="18" charset="0"/>
              </a:rPr>
              <a:t> Юрій Миколайович</a:t>
            </a:r>
            <a:endParaRPr lang="ru-RU" b="1" dirty="0">
              <a:latin typeface="Times New Roman" pitchFamily="18" charset="0"/>
              <a:cs typeface="Times New Roman" pitchFamily="18" charset="0"/>
            </a:endParaRPr>
          </a:p>
        </p:txBody>
      </p:sp>
      <p:sp>
        <p:nvSpPr>
          <p:cNvPr id="12" name="TextBox 11"/>
          <p:cNvSpPr txBox="1"/>
          <p:nvPr/>
        </p:nvSpPr>
        <p:spPr>
          <a:xfrm>
            <a:off x="5214942" y="3000372"/>
            <a:ext cx="3571900" cy="64633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uk-UA" b="1" dirty="0" smtClean="0">
                <a:latin typeface="Times New Roman" pitchFamily="18" charset="0"/>
                <a:cs typeface="Times New Roman" pitchFamily="18" charset="0"/>
              </a:rPr>
              <a:t>Секретар сільської ради</a:t>
            </a:r>
          </a:p>
          <a:p>
            <a:pPr algn="ctr"/>
            <a:r>
              <a:rPr lang="uk-UA" b="1" dirty="0" err="1" smtClean="0">
                <a:latin typeface="Times New Roman" pitchFamily="18" charset="0"/>
                <a:cs typeface="Times New Roman" pitchFamily="18" charset="0"/>
              </a:rPr>
              <a:t>Друзь</a:t>
            </a:r>
            <a:r>
              <a:rPr lang="uk-UA" b="1" dirty="0" smtClean="0">
                <a:latin typeface="Times New Roman" pitchFamily="18" charset="0"/>
                <a:cs typeface="Times New Roman" pitchFamily="18" charset="0"/>
              </a:rPr>
              <a:t> Ніна Миколаївна</a:t>
            </a:r>
            <a:endParaRPr lang="ru-RU" b="1" dirty="0">
              <a:latin typeface="Times New Roman" pitchFamily="18" charset="0"/>
              <a:cs typeface="Times New Roman" pitchFamily="18" charset="0"/>
            </a:endParaRPr>
          </a:p>
        </p:txBody>
      </p:sp>
      <p:sp>
        <p:nvSpPr>
          <p:cNvPr id="13" name="TextBox 12"/>
          <p:cNvSpPr txBox="1"/>
          <p:nvPr/>
        </p:nvSpPr>
        <p:spPr>
          <a:xfrm>
            <a:off x="2786050" y="6357958"/>
            <a:ext cx="3571900" cy="36933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uk-UA" b="1" dirty="0" smtClean="0">
                <a:latin typeface="Times New Roman" pitchFamily="18" charset="0"/>
                <a:cs typeface="Times New Roman" pitchFamily="18" charset="0"/>
              </a:rPr>
              <a:t>Виконавчий комітет</a:t>
            </a:r>
            <a:endParaRPr lang="ru-RU" b="1" dirty="0">
              <a:latin typeface="Times New Roman" pitchFamily="18" charset="0"/>
              <a:cs typeface="Times New Roman" pitchFamily="18" charset="0"/>
            </a:endParaRPr>
          </a:p>
        </p:txBody>
      </p:sp>
      <p:pic>
        <p:nvPicPr>
          <p:cNvPr id="14" name="Рисунок 13" descr="SAM_0459.JPG"/>
          <p:cNvPicPr>
            <a:picLocks noChangeAspect="1"/>
          </p:cNvPicPr>
          <p:nvPr/>
        </p:nvPicPr>
        <p:blipFill>
          <a:blip r:embed="rId5" cstate="print"/>
          <a:stretch>
            <a:fillRect/>
          </a:stretch>
        </p:blipFill>
        <p:spPr>
          <a:xfrm>
            <a:off x="3000364" y="3786190"/>
            <a:ext cx="3214678" cy="2411009"/>
          </a:xfrm>
          <a:prstGeom prst="rect">
            <a:avLst/>
          </a:prstGeom>
        </p:spPr>
      </p:pic>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par>
                                <p:cTn id="10" presetID="37" presetClass="entr" presetSubtype="0" fill="hold" nodeType="with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1000"/>
                                        <p:tgtEl>
                                          <p:spTgt spid="11">
                                            <p:txEl>
                                              <p:pRg st="0" end="0"/>
                                            </p:txEl>
                                          </p:spTgt>
                                        </p:tgtEl>
                                      </p:cBhvr>
                                    </p:animEffect>
                                    <p:anim calcmode="lin" valueType="num">
                                      <p:cBhvr>
                                        <p:cTn id="13"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4" dur="900" decel="100000" fill="hold"/>
                                        <p:tgtEl>
                                          <p:spTgt spid="11">
                                            <p:txEl>
                                              <p:pRg st="0" end="0"/>
                                            </p:txEl>
                                          </p:spTgt>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1">
                                            <p:txEl>
                                              <p:pRg st="0" end="0"/>
                                            </p:txEl>
                                          </p:spTgt>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Effect transition="in" filter="fade">
                                      <p:cBhvr>
                                        <p:cTn id="18" dur="1000"/>
                                        <p:tgtEl>
                                          <p:spTgt spid="11">
                                            <p:txEl>
                                              <p:pRg st="1" end="1"/>
                                            </p:txEl>
                                          </p:spTgt>
                                        </p:tgtEl>
                                      </p:cBhvr>
                                    </p:animEffect>
                                    <p:anim calcmode="lin" valueType="num">
                                      <p:cBhvr>
                                        <p:cTn id="19"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0" dur="900" decel="100000" fill="hold"/>
                                        <p:tgtEl>
                                          <p:spTgt spid="11">
                                            <p:txEl>
                                              <p:pRg st="1" end="1"/>
                                            </p:txEl>
                                          </p:spTgt>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1">
                                            <p:txEl>
                                              <p:pRg st="1" end="1"/>
                                            </p:txEl>
                                          </p:spTgt>
                                        </p:tgtEl>
                                        <p:attrNameLst>
                                          <p:attrName>ppt_y</p:attrName>
                                        </p:attrNameLst>
                                      </p:cBhvr>
                                      <p:tavLst>
                                        <p:tav tm="0">
                                          <p:val>
                                            <p:strVal val="#ppt_y-.03"/>
                                          </p:val>
                                        </p:tav>
                                        <p:tav tm="100000">
                                          <p:val>
                                            <p:strVal val="#ppt_y"/>
                                          </p:val>
                                        </p:tav>
                                      </p:tavLst>
                                    </p:anim>
                                  </p:childTnLst>
                                </p:cTn>
                              </p:par>
                            </p:childTnLst>
                          </p:cTn>
                        </p:par>
                        <p:par>
                          <p:cTn id="22" fill="hold">
                            <p:stCondLst>
                              <p:cond delay="1000"/>
                            </p:stCondLst>
                            <p:childTnLst>
                              <p:par>
                                <p:cTn id="23" presetID="29"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ppt_x</p:attrName>
                                        </p:attrNameLst>
                                      </p:cBhvr>
                                      <p:tavLst>
                                        <p:tav tm="0">
                                          <p:val>
                                            <p:strVal val="#ppt_x-.2"/>
                                          </p:val>
                                        </p:tav>
                                        <p:tav tm="100000">
                                          <p:val>
                                            <p:strVal val="#ppt_x"/>
                                          </p:val>
                                        </p:tav>
                                      </p:tavLst>
                                    </p:anim>
                                    <p:anim calcmode="lin" valueType="num">
                                      <p:cBhvr>
                                        <p:cTn id="26"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7" dur="1000"/>
                                        <p:tgtEl>
                                          <p:spTgt spid="5"/>
                                        </p:tgtEl>
                                      </p:cBhvr>
                                    </p:animEffect>
                                  </p:childTnLst>
                                </p:cTn>
                              </p:par>
                              <p:par>
                                <p:cTn id="28" presetID="37" presetClass="entr" presetSubtype="0" fill="hold" nodeType="with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Effect transition="in" filter="fade">
                                      <p:cBhvr>
                                        <p:cTn id="30" dur="1000"/>
                                        <p:tgtEl>
                                          <p:spTgt spid="12">
                                            <p:txEl>
                                              <p:pRg st="0" end="0"/>
                                            </p:txEl>
                                          </p:spTgt>
                                        </p:tgtEl>
                                      </p:cBhvr>
                                    </p:animEffect>
                                    <p:anim calcmode="lin" valueType="num">
                                      <p:cBhvr>
                                        <p:cTn id="31"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2" dur="900" decel="100000" fill="hold"/>
                                        <p:tgtEl>
                                          <p:spTgt spid="12">
                                            <p:txEl>
                                              <p:pRg st="0" end="0"/>
                                            </p:txEl>
                                          </p:spTgt>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12">
                                            <p:txEl>
                                              <p:pRg st="0" end="0"/>
                                            </p:txEl>
                                          </p:spTgt>
                                        </p:tgtEl>
                                        <p:attrNameLst>
                                          <p:attrName>ppt_y</p:attrName>
                                        </p:attrNameLst>
                                      </p:cBhvr>
                                      <p:tavLst>
                                        <p:tav tm="0">
                                          <p:val>
                                            <p:strVal val="#ppt_y-.03"/>
                                          </p:val>
                                        </p:tav>
                                        <p:tav tm="100000">
                                          <p:val>
                                            <p:strVal val="#ppt_y"/>
                                          </p:val>
                                        </p:tav>
                                      </p:tavLst>
                                    </p:anim>
                                  </p:childTnLst>
                                </p:cTn>
                              </p:par>
                              <p:par>
                                <p:cTn id="34" presetID="37" presetClass="entr" presetSubtype="0" fill="hold" nodeType="withEffect">
                                  <p:stCondLst>
                                    <p:cond delay="0"/>
                                  </p:stCondLst>
                                  <p:childTnLst>
                                    <p:set>
                                      <p:cBhvr>
                                        <p:cTn id="35" dur="1" fill="hold">
                                          <p:stCondLst>
                                            <p:cond delay="0"/>
                                          </p:stCondLst>
                                        </p:cTn>
                                        <p:tgtEl>
                                          <p:spTgt spid="12">
                                            <p:txEl>
                                              <p:pRg st="1" end="1"/>
                                            </p:txEl>
                                          </p:spTgt>
                                        </p:tgtEl>
                                        <p:attrNameLst>
                                          <p:attrName>style.visibility</p:attrName>
                                        </p:attrNameLst>
                                      </p:cBhvr>
                                      <p:to>
                                        <p:strVal val="visible"/>
                                      </p:to>
                                    </p:set>
                                    <p:animEffect transition="in" filter="fade">
                                      <p:cBhvr>
                                        <p:cTn id="36" dur="1000"/>
                                        <p:tgtEl>
                                          <p:spTgt spid="12">
                                            <p:txEl>
                                              <p:pRg st="1" end="1"/>
                                            </p:txEl>
                                          </p:spTgt>
                                        </p:tgtEl>
                                      </p:cBhvr>
                                    </p:animEffect>
                                    <p:anim calcmode="lin" valueType="num">
                                      <p:cBhvr>
                                        <p:cTn id="37"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38" dur="900" decel="100000" fill="hold"/>
                                        <p:tgtEl>
                                          <p:spTgt spid="12">
                                            <p:txEl>
                                              <p:pRg st="1" end="1"/>
                                            </p:txEl>
                                          </p:spTgt>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2">
                                            <p:txEl>
                                              <p:pRg st="1" end="1"/>
                                            </p:txEl>
                                          </p:spTgt>
                                        </p:tgtEl>
                                        <p:attrNameLst>
                                          <p:attrName>ppt_y</p:attrName>
                                        </p:attrNameLst>
                                      </p:cBhvr>
                                      <p:tavLst>
                                        <p:tav tm="0">
                                          <p:val>
                                            <p:strVal val="#ppt_y-.03"/>
                                          </p:val>
                                        </p:tav>
                                        <p:tav tm="100000">
                                          <p:val>
                                            <p:strVal val="#ppt_y"/>
                                          </p:val>
                                        </p:tav>
                                      </p:tavLst>
                                    </p:anim>
                                  </p:childTnLst>
                                </p:cTn>
                              </p:par>
                            </p:childTnLst>
                          </p:cTn>
                        </p:par>
                        <p:par>
                          <p:cTn id="40" fill="hold">
                            <p:stCondLst>
                              <p:cond delay="2000"/>
                            </p:stCondLst>
                            <p:childTnLst>
                              <p:par>
                                <p:cTn id="41" presetID="29" presetClass="entr" presetSubtype="0"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1000" fill="hold"/>
                                        <p:tgtEl>
                                          <p:spTgt spid="14"/>
                                        </p:tgtEl>
                                        <p:attrNameLst>
                                          <p:attrName>ppt_x</p:attrName>
                                        </p:attrNameLst>
                                      </p:cBhvr>
                                      <p:tavLst>
                                        <p:tav tm="0">
                                          <p:val>
                                            <p:strVal val="#ppt_x-.2"/>
                                          </p:val>
                                        </p:tav>
                                        <p:tav tm="100000">
                                          <p:val>
                                            <p:strVal val="#ppt_x"/>
                                          </p:val>
                                        </p:tav>
                                      </p:tavLst>
                                    </p:anim>
                                    <p:anim calcmode="lin" valueType="num">
                                      <p:cBhvr>
                                        <p:cTn id="44"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45" dur="1000"/>
                                        <p:tgtEl>
                                          <p:spTgt spid="14"/>
                                        </p:tgtEl>
                                      </p:cBhvr>
                                    </p:animEffect>
                                  </p:childTnLst>
                                </p:cTn>
                              </p:par>
                              <p:par>
                                <p:cTn id="46" presetID="37"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900" decel="100000" fill="hold"/>
                                        <p:tgtEl>
                                          <p:spTgt spid="13"/>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2928934"/>
            <a:ext cx="8229600" cy="1143000"/>
          </a:xfrm>
        </p:spPr>
        <p:txBody>
          <a:bodyPr>
            <a:normAutofit fontScale="90000"/>
          </a:bodyPr>
          <a:lstStyle/>
          <a:p>
            <a:pPr algn="l"/>
            <a:r>
              <a:rPr lang="uk-UA" dirty="0" smtClean="0">
                <a:latin typeface="Times New Roman" pitchFamily="18" charset="0"/>
                <a:cs typeface="Times New Roman" pitchFamily="18" charset="0"/>
              </a:rPr>
              <a:t>  Велика увага приділялась багатодітним сім`ям – їх у нас 12 в яких виховується 37 дітей , </a:t>
            </a:r>
            <a:br>
              <a:rPr lang="uk-UA" dirty="0" smtClean="0">
                <a:latin typeface="Times New Roman" pitchFamily="18" charset="0"/>
                <a:cs typeface="Times New Roman" pitchFamily="18" charset="0"/>
              </a:rPr>
            </a:br>
            <a:r>
              <a:rPr lang="uk-UA" dirty="0" smtClean="0">
                <a:latin typeface="Times New Roman" pitchFamily="18" charset="0"/>
                <a:cs typeface="Times New Roman" pitchFamily="18" charset="0"/>
              </a:rPr>
              <a:t>сім`ям , які опинились в складних  життєвих обставинах :</a:t>
            </a:r>
            <a:br>
              <a:rPr lang="uk-UA" dirty="0" smtClean="0">
                <a:latin typeface="Times New Roman" pitchFamily="18" charset="0"/>
                <a:cs typeface="Times New Roman" pitchFamily="18" charset="0"/>
              </a:rPr>
            </a:br>
            <a:r>
              <a:rPr lang="uk-UA" dirty="0" err="1" smtClean="0">
                <a:latin typeface="Times New Roman" pitchFamily="18" charset="0"/>
                <a:cs typeface="Times New Roman" pitchFamily="18" charset="0"/>
              </a:rPr>
              <a:t>Богуш</a:t>
            </a:r>
            <a:r>
              <a:rPr lang="uk-UA" dirty="0" smtClean="0">
                <a:latin typeface="Times New Roman" pitchFamily="18" charset="0"/>
                <a:cs typeface="Times New Roman" pitchFamily="18" charset="0"/>
              </a:rPr>
              <a:t> Олександр, </a:t>
            </a:r>
            <a:br>
              <a:rPr lang="uk-UA" dirty="0" smtClean="0">
                <a:latin typeface="Times New Roman" pitchFamily="18" charset="0"/>
                <a:cs typeface="Times New Roman" pitchFamily="18" charset="0"/>
              </a:rPr>
            </a:br>
            <a:r>
              <a:rPr lang="uk-UA" dirty="0" err="1" smtClean="0">
                <a:latin typeface="Times New Roman" pitchFamily="18" charset="0"/>
                <a:cs typeface="Times New Roman" pitchFamily="18" charset="0"/>
              </a:rPr>
              <a:t>Буренок</a:t>
            </a:r>
            <a:r>
              <a:rPr lang="uk-UA" dirty="0" smtClean="0">
                <a:latin typeface="Times New Roman" pitchFamily="18" charset="0"/>
                <a:cs typeface="Times New Roman" pitchFamily="18" charset="0"/>
              </a:rPr>
              <a:t> </a:t>
            </a:r>
            <a:r>
              <a:rPr lang="uk-UA" dirty="0" err="1" smtClean="0">
                <a:latin typeface="Times New Roman" pitchFamily="18" charset="0"/>
                <a:cs typeface="Times New Roman" pitchFamily="18" charset="0"/>
              </a:rPr>
              <a:t>Альона</a:t>
            </a:r>
            <a:r>
              <a:rPr lang="uk-UA" dirty="0" smtClean="0">
                <a:latin typeface="Times New Roman" pitchFamily="18" charset="0"/>
                <a:cs typeface="Times New Roman" pitchFamily="18" charset="0"/>
              </a:rPr>
              <a:t>, </a:t>
            </a:r>
            <a:br>
              <a:rPr lang="uk-UA" dirty="0" smtClean="0">
                <a:latin typeface="Times New Roman" pitchFamily="18" charset="0"/>
                <a:cs typeface="Times New Roman" pitchFamily="18" charset="0"/>
              </a:rPr>
            </a:br>
            <a:r>
              <a:rPr lang="uk-UA" dirty="0" smtClean="0">
                <a:latin typeface="Times New Roman" pitchFamily="18" charset="0"/>
                <a:cs typeface="Times New Roman" pitchFamily="18" charset="0"/>
              </a:rPr>
              <a:t>Литвин Людмила, </a:t>
            </a:r>
            <a:br>
              <a:rPr lang="uk-UA" dirty="0" smtClean="0">
                <a:latin typeface="Times New Roman" pitchFamily="18" charset="0"/>
                <a:cs typeface="Times New Roman" pitchFamily="18" charset="0"/>
              </a:rPr>
            </a:br>
            <a:r>
              <a:rPr lang="uk-UA" dirty="0" err="1" smtClean="0">
                <a:latin typeface="Times New Roman" pitchFamily="18" charset="0"/>
                <a:cs typeface="Times New Roman" pitchFamily="18" charset="0"/>
              </a:rPr>
              <a:t>Ланьо</a:t>
            </a:r>
            <a:r>
              <a:rPr lang="uk-UA" dirty="0" smtClean="0">
                <a:latin typeface="Times New Roman" pitchFamily="18" charset="0"/>
                <a:cs typeface="Times New Roman" pitchFamily="18" charset="0"/>
              </a:rPr>
              <a:t> Євгенія . </a:t>
            </a: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endParaRPr lang="ru-RU" dirty="0">
              <a:latin typeface="Times New Roman" pitchFamily="18" charset="0"/>
              <a:cs typeface="Times New Roman" pitchFamily="18" charset="0"/>
            </a:endParaRPr>
          </a:p>
        </p:txBody>
      </p:sp>
    </p:spTree>
  </p:cSld>
  <p:clrMapOvr>
    <a:masterClrMapping/>
  </p:clrMapOvr>
  <p:transition spd="slow">
    <p:wheel spokes="8"/>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effectLst>
            <a:outerShdw blurRad="50800" dist="38100" dir="5400000" algn="t" rotWithShape="0">
              <a:prstClr val="black">
                <a:alpha val="40000"/>
              </a:prstClr>
            </a:outerShdw>
          </a:effectLst>
        </p:spPr>
        <p:txBody>
          <a:bodyPr/>
          <a:lstStyle/>
          <a:p>
            <a:r>
              <a:rPr lang="uk-UA" dirty="0" smtClean="0">
                <a:latin typeface="Times New Roman" pitchFamily="18" charset="0"/>
                <a:cs typeface="Times New Roman" pitchFamily="18" charset="0"/>
              </a:rPr>
              <a:t>Заклади торгівлі</a:t>
            </a:r>
            <a:endParaRPr lang="ru-RU" dirty="0">
              <a:latin typeface="Times New Roman" pitchFamily="18" charset="0"/>
              <a:cs typeface="Times New Roman" pitchFamily="18" charset="0"/>
            </a:endParaRPr>
          </a:p>
        </p:txBody>
      </p:sp>
      <p:pic>
        <p:nvPicPr>
          <p:cNvPr id="14338" name="Picture 2" descr="C:\Users\1\Desktop\До презентації\Магазини\x_36e6408b.jpg"/>
          <p:cNvPicPr>
            <a:picLocks noChangeAspect="1" noChangeArrowheads="1"/>
          </p:cNvPicPr>
          <p:nvPr/>
        </p:nvPicPr>
        <p:blipFill>
          <a:blip r:embed="rId2"/>
          <a:srcRect/>
          <a:stretch>
            <a:fillRect/>
          </a:stretch>
        </p:blipFill>
        <p:spPr bwMode="auto">
          <a:xfrm>
            <a:off x="4740249" y="1428736"/>
            <a:ext cx="4095779" cy="3071834"/>
          </a:xfrm>
          <a:prstGeom prst="rect">
            <a:avLst/>
          </a:prstGeom>
          <a:noFill/>
        </p:spPr>
      </p:pic>
      <p:pic>
        <p:nvPicPr>
          <p:cNvPr id="14339" name="Picture 3" descr="C:\Users\1\Desktop\До презентації\Магазини\IMG_9846.jpg"/>
          <p:cNvPicPr>
            <a:picLocks noChangeAspect="1" noChangeArrowheads="1"/>
          </p:cNvPicPr>
          <p:nvPr/>
        </p:nvPicPr>
        <p:blipFill>
          <a:blip r:embed="rId3"/>
          <a:srcRect b="5717"/>
          <a:stretch>
            <a:fillRect/>
          </a:stretch>
        </p:blipFill>
        <p:spPr bwMode="auto">
          <a:xfrm>
            <a:off x="214282" y="1428736"/>
            <a:ext cx="4154095" cy="3071834"/>
          </a:xfrm>
          <a:prstGeom prst="rect">
            <a:avLst/>
          </a:prstGeom>
          <a:noFill/>
        </p:spPr>
      </p:pic>
      <p:sp>
        <p:nvSpPr>
          <p:cNvPr id="7" name="TextBox 6"/>
          <p:cNvSpPr txBox="1"/>
          <p:nvPr/>
        </p:nvSpPr>
        <p:spPr>
          <a:xfrm>
            <a:off x="785786" y="4643446"/>
            <a:ext cx="3286148" cy="1200329"/>
          </a:xfrm>
          <a:prstGeom prst="rect">
            <a:avLst/>
          </a:prstGeom>
          <a:noFill/>
        </p:spPr>
        <p:txBody>
          <a:bodyPr wrap="square" rtlCol="0">
            <a:spAutoFit/>
          </a:bodyPr>
          <a:lstStyle/>
          <a:p>
            <a:pPr algn="ctr"/>
            <a:r>
              <a:rPr lang="uk-UA" sz="3600" dirty="0" err="1" smtClean="0">
                <a:latin typeface="Times New Roman" pitchFamily="18" charset="0"/>
                <a:cs typeface="Times New Roman" pitchFamily="18" charset="0"/>
              </a:rPr>
              <a:t>ФОП</a:t>
            </a:r>
            <a:r>
              <a:rPr lang="uk-UA" sz="3600" dirty="0" smtClean="0">
                <a:latin typeface="Times New Roman" pitchFamily="18" charset="0"/>
                <a:cs typeface="Times New Roman" pitchFamily="18" charset="0"/>
              </a:rPr>
              <a:t> Бородавка О.С.</a:t>
            </a:r>
            <a:endParaRPr lang="ru-RU" sz="3600" dirty="0">
              <a:latin typeface="Times New Roman" pitchFamily="18" charset="0"/>
              <a:cs typeface="Times New Roman" pitchFamily="18" charset="0"/>
            </a:endParaRPr>
          </a:p>
        </p:txBody>
      </p:sp>
      <p:sp>
        <p:nvSpPr>
          <p:cNvPr id="8" name="Прямоугольник 7"/>
          <p:cNvSpPr/>
          <p:nvPr/>
        </p:nvSpPr>
        <p:spPr>
          <a:xfrm>
            <a:off x="5715008" y="4643446"/>
            <a:ext cx="2757614" cy="1200329"/>
          </a:xfrm>
          <a:prstGeom prst="rect">
            <a:avLst/>
          </a:prstGeom>
        </p:spPr>
        <p:txBody>
          <a:bodyPr wrap="none">
            <a:spAutoFit/>
          </a:bodyPr>
          <a:lstStyle/>
          <a:p>
            <a:pPr algn="ctr"/>
            <a:r>
              <a:rPr lang="uk-UA" sz="3600" dirty="0" err="1" smtClean="0">
                <a:latin typeface="Times New Roman" pitchFamily="18" charset="0"/>
                <a:cs typeface="Times New Roman" pitchFamily="18" charset="0"/>
              </a:rPr>
              <a:t>ФОП</a:t>
            </a:r>
            <a:r>
              <a:rPr lang="uk-UA" sz="3600" dirty="0" smtClean="0">
                <a:latin typeface="Times New Roman" pitchFamily="18" charset="0"/>
                <a:cs typeface="Times New Roman" pitchFamily="18" charset="0"/>
              </a:rPr>
              <a:t> </a:t>
            </a:r>
          </a:p>
          <a:p>
            <a:pPr algn="ctr"/>
            <a:r>
              <a:rPr lang="uk-UA" sz="3600" dirty="0" smtClean="0">
                <a:latin typeface="Times New Roman" pitchFamily="18" charset="0"/>
                <a:cs typeface="Times New Roman" pitchFamily="18" charset="0"/>
              </a:rPr>
              <a:t>Голубєв А.О.</a:t>
            </a:r>
            <a:endParaRPr lang="ru-RU" sz="3600" dirty="0">
              <a:latin typeface="Times New Roman" pitchFamily="18" charset="0"/>
              <a:cs typeface="Times New Roman" pitchFamily="18" charset="0"/>
            </a:endParaRPr>
          </a:p>
        </p:txBody>
      </p:sp>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ppt_x</p:attrName>
                                        </p:attrNameLst>
                                      </p:cBhvr>
                                      <p:tavLst>
                                        <p:tav tm="0">
                                          <p:val>
                                            <p:strVal val="#ppt_x-.2"/>
                                          </p:val>
                                        </p:tav>
                                        <p:tav tm="100000">
                                          <p:val>
                                            <p:strVal val="#ppt_x"/>
                                          </p:val>
                                        </p:tav>
                                      </p:tavLst>
                                    </p:anim>
                                    <p:anim calcmode="lin" valueType="num">
                                      <p:cBhvr>
                                        <p:cTn id="13"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7"/>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ppt_x</p:attrName>
                                        </p:attrNameLst>
                                      </p:cBhvr>
                                      <p:tavLst>
                                        <p:tav tm="0">
                                          <p:val>
                                            <p:strVal val="#ppt_x-.2"/>
                                          </p:val>
                                        </p:tav>
                                        <p:tav tm="100000">
                                          <p:val>
                                            <p:strVal val="#ppt_x"/>
                                          </p:val>
                                        </p:tav>
                                      </p:tavLst>
                                    </p:anim>
                                    <p:anim calcmode="lin" valueType="num">
                                      <p:cBhvr>
                                        <p:cTn id="1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9" dur="1000"/>
                                        <p:tgtEl>
                                          <p:spTgt spid="8"/>
                                        </p:tgtEl>
                                      </p:cBhvr>
                                    </p:animEffect>
                                  </p:childTnLst>
                                </p:cTn>
                              </p:par>
                            </p:childTnLst>
                          </p:cTn>
                        </p:par>
                        <p:par>
                          <p:cTn id="20" fill="hold">
                            <p:stCondLst>
                              <p:cond delay="1000"/>
                            </p:stCondLst>
                            <p:childTnLst>
                              <p:par>
                                <p:cTn id="21" presetID="18" presetClass="entr" presetSubtype="3" fill="hold" nodeType="afterEffect">
                                  <p:stCondLst>
                                    <p:cond delay="0"/>
                                  </p:stCondLst>
                                  <p:childTnLst>
                                    <p:set>
                                      <p:cBhvr>
                                        <p:cTn id="22" dur="1" fill="hold">
                                          <p:stCondLst>
                                            <p:cond delay="0"/>
                                          </p:stCondLst>
                                        </p:cTn>
                                        <p:tgtEl>
                                          <p:spTgt spid="14339"/>
                                        </p:tgtEl>
                                        <p:attrNameLst>
                                          <p:attrName>style.visibility</p:attrName>
                                        </p:attrNameLst>
                                      </p:cBhvr>
                                      <p:to>
                                        <p:strVal val="visible"/>
                                      </p:to>
                                    </p:set>
                                    <p:animEffect transition="in" filter="strips(upRight)">
                                      <p:cBhvr>
                                        <p:cTn id="23" dur="2000"/>
                                        <p:tgtEl>
                                          <p:spTgt spid="14339"/>
                                        </p:tgtEl>
                                      </p:cBhvr>
                                    </p:animEffect>
                                  </p:childTnLst>
                                </p:cTn>
                              </p:par>
                              <p:par>
                                <p:cTn id="24" presetID="18" presetClass="entr" presetSubtype="12" fill="hold" nodeType="withEffect">
                                  <p:stCondLst>
                                    <p:cond delay="0"/>
                                  </p:stCondLst>
                                  <p:childTnLst>
                                    <p:set>
                                      <p:cBhvr>
                                        <p:cTn id="25" dur="1" fill="hold">
                                          <p:stCondLst>
                                            <p:cond delay="0"/>
                                          </p:stCondLst>
                                        </p:cTn>
                                        <p:tgtEl>
                                          <p:spTgt spid="14338"/>
                                        </p:tgtEl>
                                        <p:attrNameLst>
                                          <p:attrName>style.visibility</p:attrName>
                                        </p:attrNameLst>
                                      </p:cBhvr>
                                      <p:to>
                                        <p:strVal val="visible"/>
                                      </p:to>
                                    </p:set>
                                    <p:animEffect transition="in" filter="strips(downLeft)">
                                      <p:cBhvr>
                                        <p:cTn id="26" dur="20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58" y="-142900"/>
            <a:ext cx="8229600" cy="1143000"/>
          </a:xfrm>
          <a:effectLst>
            <a:outerShdw blurRad="50800" dist="38100" dir="5400000" algn="t" rotWithShape="0">
              <a:prstClr val="black">
                <a:alpha val="40000"/>
              </a:prstClr>
            </a:outerShdw>
          </a:effectLst>
        </p:spPr>
        <p:txBody>
          <a:bodyPr/>
          <a:lstStyle/>
          <a:p>
            <a:r>
              <a:rPr lang="uk-UA" dirty="0" smtClean="0">
                <a:latin typeface="Times New Roman" pitchFamily="18" charset="0"/>
                <a:cs typeface="Times New Roman" pitchFamily="18" charset="0"/>
              </a:rPr>
              <a:t>Сільські клуби та їх завідувачі</a:t>
            </a:r>
            <a:endParaRPr lang="ru-RU" dirty="0">
              <a:latin typeface="Times New Roman" pitchFamily="18" charset="0"/>
              <a:cs typeface="Times New Roman" pitchFamily="18" charset="0"/>
            </a:endParaRPr>
          </a:p>
        </p:txBody>
      </p:sp>
      <p:pic>
        <p:nvPicPr>
          <p:cNvPr id="13314" name="Picture 2" descr="C:\Users\1\Desktop\До презентації\клуби\4.jpg"/>
          <p:cNvPicPr>
            <a:picLocks noChangeAspect="1" noChangeArrowheads="1"/>
          </p:cNvPicPr>
          <p:nvPr/>
        </p:nvPicPr>
        <p:blipFill>
          <a:blip r:embed="rId2"/>
          <a:srcRect r="42157"/>
          <a:stretch>
            <a:fillRect/>
          </a:stretch>
        </p:blipFill>
        <p:spPr bwMode="auto">
          <a:xfrm>
            <a:off x="1000100" y="1285860"/>
            <a:ext cx="1928826" cy="2615364"/>
          </a:xfrm>
          <a:prstGeom prst="rect">
            <a:avLst/>
          </a:prstGeom>
          <a:noFill/>
        </p:spPr>
      </p:pic>
      <p:pic>
        <p:nvPicPr>
          <p:cNvPr id="13315" name="Picture 3"/>
          <p:cNvPicPr>
            <a:picLocks noChangeAspect="1" noChangeArrowheads="1"/>
          </p:cNvPicPr>
          <p:nvPr/>
        </p:nvPicPr>
        <p:blipFill>
          <a:blip r:embed="rId3"/>
          <a:srcRect/>
          <a:stretch>
            <a:fillRect/>
          </a:stretch>
        </p:blipFill>
        <p:spPr bwMode="auto">
          <a:xfrm>
            <a:off x="214283" y="4286256"/>
            <a:ext cx="3357585" cy="2453716"/>
          </a:xfrm>
          <a:prstGeom prst="rect">
            <a:avLst/>
          </a:prstGeom>
          <a:noFill/>
          <a:ln w="9525">
            <a:noFill/>
            <a:miter lim="800000"/>
            <a:headEnd/>
            <a:tailEnd/>
          </a:ln>
          <a:effectLst/>
        </p:spPr>
      </p:pic>
      <p:sp>
        <p:nvSpPr>
          <p:cNvPr id="7" name="TextBox 6"/>
          <p:cNvSpPr txBox="1"/>
          <p:nvPr/>
        </p:nvSpPr>
        <p:spPr>
          <a:xfrm>
            <a:off x="142844" y="714356"/>
            <a:ext cx="4071966" cy="461665"/>
          </a:xfrm>
          <a:prstGeom prst="rect">
            <a:avLst/>
          </a:prstGeom>
          <a:noFill/>
          <a:effectLst>
            <a:outerShdw blurRad="50800" dist="38100" dir="5400000" algn="t" rotWithShape="0">
              <a:prstClr val="black">
                <a:alpha val="40000"/>
              </a:prstClr>
            </a:outerShdw>
          </a:effectLst>
        </p:spPr>
        <p:txBody>
          <a:bodyPr wrap="square" rtlCol="0">
            <a:spAutoFit/>
          </a:bodyPr>
          <a:lstStyle/>
          <a:p>
            <a:r>
              <a:rPr lang="uk-UA" sz="2400" dirty="0" err="1" smtClean="0">
                <a:latin typeface="Times New Roman" pitchFamily="18" charset="0"/>
                <a:cs typeface="Times New Roman" pitchFamily="18" charset="0"/>
              </a:rPr>
              <a:t>Шолох</a:t>
            </a:r>
            <a:r>
              <a:rPr lang="uk-UA" sz="2400" dirty="0" smtClean="0">
                <a:latin typeface="Times New Roman" pitchFamily="18" charset="0"/>
                <a:cs typeface="Times New Roman" pitchFamily="18" charset="0"/>
              </a:rPr>
              <a:t> </a:t>
            </a:r>
            <a:r>
              <a:rPr lang="uk-UA" sz="2400" dirty="0" err="1" smtClean="0">
                <a:latin typeface="Times New Roman" pitchFamily="18" charset="0"/>
                <a:cs typeface="Times New Roman" pitchFamily="18" charset="0"/>
              </a:rPr>
              <a:t>Таісія</a:t>
            </a:r>
            <a:r>
              <a:rPr lang="uk-UA" sz="2400" dirty="0" smtClean="0">
                <a:latin typeface="Times New Roman" pitchFamily="18" charset="0"/>
                <a:cs typeface="Times New Roman" pitchFamily="18" charset="0"/>
              </a:rPr>
              <a:t> Михайлівна</a:t>
            </a:r>
            <a:endParaRPr lang="ru-RU" sz="2400" dirty="0">
              <a:latin typeface="Times New Roman" pitchFamily="18" charset="0"/>
              <a:cs typeface="Times New Roman" pitchFamily="18" charset="0"/>
            </a:endParaRPr>
          </a:p>
        </p:txBody>
      </p:sp>
      <p:pic>
        <p:nvPicPr>
          <p:cNvPr id="13316" name="Picture 4"/>
          <p:cNvPicPr>
            <a:picLocks noChangeAspect="1" noChangeArrowheads="1"/>
          </p:cNvPicPr>
          <p:nvPr/>
        </p:nvPicPr>
        <p:blipFill>
          <a:blip r:embed="rId4"/>
          <a:srcRect/>
          <a:stretch>
            <a:fillRect/>
          </a:stretch>
        </p:blipFill>
        <p:spPr bwMode="auto">
          <a:xfrm>
            <a:off x="4572000" y="4326025"/>
            <a:ext cx="3387729" cy="2531975"/>
          </a:xfrm>
          <a:prstGeom prst="rect">
            <a:avLst/>
          </a:prstGeom>
          <a:noFill/>
          <a:ln w="9525">
            <a:noFill/>
            <a:miter lim="800000"/>
            <a:headEnd/>
            <a:tailEnd/>
          </a:ln>
          <a:effectLst/>
        </p:spPr>
      </p:pic>
      <p:sp>
        <p:nvSpPr>
          <p:cNvPr id="9" name="TextBox 8"/>
          <p:cNvSpPr txBox="1"/>
          <p:nvPr/>
        </p:nvSpPr>
        <p:spPr>
          <a:xfrm>
            <a:off x="428596" y="3857628"/>
            <a:ext cx="2857520" cy="523220"/>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uk-UA" sz="2800" dirty="0" err="1" smtClean="0">
                <a:latin typeface="Times New Roman" pitchFamily="18" charset="0"/>
                <a:cs typeface="Times New Roman" pitchFamily="18" charset="0"/>
              </a:rPr>
              <a:t>с.Шибиринівка</a:t>
            </a:r>
            <a:endParaRPr lang="ru-RU" sz="2800" dirty="0">
              <a:latin typeface="Times New Roman" pitchFamily="18" charset="0"/>
              <a:cs typeface="Times New Roman" pitchFamily="18" charset="0"/>
            </a:endParaRPr>
          </a:p>
        </p:txBody>
      </p:sp>
      <p:pic>
        <p:nvPicPr>
          <p:cNvPr id="13317" name="Picture 5" descr="C:\Users\1\Desktop\До презентації\клуби\5.jpg"/>
          <p:cNvPicPr>
            <a:picLocks noChangeAspect="1" noChangeArrowheads="1"/>
          </p:cNvPicPr>
          <p:nvPr/>
        </p:nvPicPr>
        <p:blipFill>
          <a:blip r:embed="rId5" cstate="print"/>
          <a:srcRect/>
          <a:stretch>
            <a:fillRect/>
          </a:stretch>
        </p:blipFill>
        <p:spPr bwMode="auto">
          <a:xfrm>
            <a:off x="4786314" y="1357299"/>
            <a:ext cx="3037475" cy="2286016"/>
          </a:xfrm>
          <a:prstGeom prst="rect">
            <a:avLst/>
          </a:prstGeom>
          <a:noFill/>
        </p:spPr>
      </p:pic>
      <p:sp>
        <p:nvSpPr>
          <p:cNvPr id="11" name="TextBox 10"/>
          <p:cNvSpPr txBox="1"/>
          <p:nvPr/>
        </p:nvSpPr>
        <p:spPr>
          <a:xfrm>
            <a:off x="4357686" y="714356"/>
            <a:ext cx="4071966" cy="461665"/>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uk-UA" sz="2400" dirty="0" err="1" smtClean="0">
                <a:latin typeface="Times New Roman" pitchFamily="18" charset="0"/>
                <a:cs typeface="Times New Roman" pitchFamily="18" charset="0"/>
              </a:rPr>
              <a:t>Пицько</a:t>
            </a:r>
            <a:r>
              <a:rPr lang="uk-UA" sz="2400" dirty="0" smtClean="0">
                <a:latin typeface="Times New Roman" pitchFamily="18" charset="0"/>
                <a:cs typeface="Times New Roman" pitchFamily="18" charset="0"/>
              </a:rPr>
              <a:t> Анатолій Іванович</a:t>
            </a:r>
            <a:endParaRPr lang="ru-RU" sz="2400" dirty="0">
              <a:latin typeface="Times New Roman" pitchFamily="18" charset="0"/>
              <a:cs typeface="Times New Roman" pitchFamily="18" charset="0"/>
            </a:endParaRPr>
          </a:p>
        </p:txBody>
      </p:sp>
      <p:sp>
        <p:nvSpPr>
          <p:cNvPr id="12" name="TextBox 11"/>
          <p:cNvSpPr txBox="1"/>
          <p:nvPr/>
        </p:nvSpPr>
        <p:spPr>
          <a:xfrm>
            <a:off x="5000628" y="3714752"/>
            <a:ext cx="2857520" cy="523220"/>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uk-UA" sz="2800" dirty="0" err="1" smtClean="0">
                <a:latin typeface="Times New Roman" pitchFamily="18" charset="0"/>
                <a:cs typeface="Times New Roman" pitchFamily="18" charset="0"/>
              </a:rPr>
              <a:t>с.Антоновичі</a:t>
            </a:r>
            <a:endParaRPr lang="ru-RU" sz="2800" dirty="0">
              <a:latin typeface="Times New Roman" pitchFamily="18" charset="0"/>
              <a:cs typeface="Times New Roman" pitchFamily="18" charset="0"/>
            </a:endParaRPr>
          </a:p>
        </p:txBody>
      </p:sp>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p:cTn id="13" dur="2000" fill="hold"/>
                                        <p:tgtEl>
                                          <p:spTgt spid="7">
                                            <p:txEl>
                                              <p:pRg st="0" end="0"/>
                                            </p:txEl>
                                          </p:spTgt>
                                        </p:tgtEl>
                                        <p:attrNameLst>
                                          <p:attrName>ppt_x</p:attrName>
                                        </p:attrNameLst>
                                      </p:cBhvr>
                                      <p:tavLst>
                                        <p:tav tm="0">
                                          <p:val>
                                            <p:strVal val="#ppt_x-.2"/>
                                          </p:val>
                                        </p:tav>
                                        <p:tav tm="100000">
                                          <p:val>
                                            <p:strVal val="#ppt_x"/>
                                          </p:val>
                                        </p:tav>
                                      </p:tavLst>
                                    </p:anim>
                                    <p:anim calcmode="lin" valueType="num">
                                      <p:cBhvr>
                                        <p:cTn id="14" dur="2000" fill="hold"/>
                                        <p:tgtEl>
                                          <p:spTgt spid="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5" dur="2000"/>
                                        <p:tgtEl>
                                          <p:spTgt spid="7">
                                            <p:txEl>
                                              <p:pRg st="0" end="0"/>
                                            </p:txEl>
                                          </p:spTgt>
                                        </p:tgtEl>
                                      </p:cBhvr>
                                    </p:animEffect>
                                  </p:childTnLst>
                                </p:cTn>
                              </p:par>
                              <p:par>
                                <p:cTn id="16" presetID="18" presetClass="entr" presetSubtype="12" fill="hold" nodeType="withEffect">
                                  <p:stCondLst>
                                    <p:cond delay="0"/>
                                  </p:stCondLst>
                                  <p:childTnLst>
                                    <p:set>
                                      <p:cBhvr>
                                        <p:cTn id="17" dur="1" fill="hold">
                                          <p:stCondLst>
                                            <p:cond delay="0"/>
                                          </p:stCondLst>
                                        </p:cTn>
                                        <p:tgtEl>
                                          <p:spTgt spid="13314"/>
                                        </p:tgtEl>
                                        <p:attrNameLst>
                                          <p:attrName>style.visibility</p:attrName>
                                        </p:attrNameLst>
                                      </p:cBhvr>
                                      <p:to>
                                        <p:strVal val="visible"/>
                                      </p:to>
                                    </p:set>
                                    <p:animEffect transition="in" filter="strips(downLeft)">
                                      <p:cBhvr>
                                        <p:cTn id="18" dur="2000"/>
                                        <p:tgtEl>
                                          <p:spTgt spid="13314"/>
                                        </p:tgtEl>
                                      </p:cBhvr>
                                    </p:animEffect>
                                  </p:childTnLst>
                                </p:cTn>
                              </p:par>
                              <p:par>
                                <p:cTn id="19" presetID="29" presetClass="entr" presetSubtype="0" fill="hold"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 calcmode="lin" valueType="num">
                                      <p:cBhvr>
                                        <p:cTn id="21" dur="2000" fill="hold"/>
                                        <p:tgtEl>
                                          <p:spTgt spid="9">
                                            <p:txEl>
                                              <p:pRg st="0" end="0"/>
                                            </p:txEl>
                                          </p:spTgt>
                                        </p:tgtEl>
                                        <p:attrNameLst>
                                          <p:attrName>ppt_x</p:attrName>
                                        </p:attrNameLst>
                                      </p:cBhvr>
                                      <p:tavLst>
                                        <p:tav tm="0">
                                          <p:val>
                                            <p:strVal val="#ppt_x-.2"/>
                                          </p:val>
                                        </p:tav>
                                        <p:tav tm="100000">
                                          <p:val>
                                            <p:strVal val="#ppt_x"/>
                                          </p:val>
                                        </p:tav>
                                      </p:tavLst>
                                    </p:anim>
                                    <p:anim calcmode="lin" valueType="num">
                                      <p:cBhvr>
                                        <p:cTn id="22" dur="2000" fill="hold"/>
                                        <p:tgtEl>
                                          <p:spTgt spid="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3" dur="2000"/>
                                        <p:tgtEl>
                                          <p:spTgt spid="9">
                                            <p:txEl>
                                              <p:pRg st="0" end="0"/>
                                            </p:txEl>
                                          </p:spTgt>
                                        </p:tgtEl>
                                      </p:cBhvr>
                                    </p:animEffect>
                                  </p:childTnLst>
                                </p:cTn>
                              </p:par>
                              <p:par>
                                <p:cTn id="24" presetID="18" presetClass="entr" presetSubtype="9" fill="hold" nodeType="withEffect">
                                  <p:stCondLst>
                                    <p:cond delay="0"/>
                                  </p:stCondLst>
                                  <p:childTnLst>
                                    <p:set>
                                      <p:cBhvr>
                                        <p:cTn id="25" dur="1" fill="hold">
                                          <p:stCondLst>
                                            <p:cond delay="0"/>
                                          </p:stCondLst>
                                        </p:cTn>
                                        <p:tgtEl>
                                          <p:spTgt spid="13315"/>
                                        </p:tgtEl>
                                        <p:attrNameLst>
                                          <p:attrName>style.visibility</p:attrName>
                                        </p:attrNameLst>
                                      </p:cBhvr>
                                      <p:to>
                                        <p:strVal val="visible"/>
                                      </p:to>
                                    </p:set>
                                    <p:animEffect transition="in" filter="strips(upLeft)">
                                      <p:cBhvr>
                                        <p:cTn id="26" dur="2000"/>
                                        <p:tgtEl>
                                          <p:spTgt spid="13315"/>
                                        </p:tgtEl>
                                      </p:cBhvr>
                                    </p:animEffect>
                                  </p:childTnLst>
                                </p:cTn>
                              </p:par>
                            </p:childTnLst>
                          </p:cTn>
                        </p:par>
                        <p:par>
                          <p:cTn id="27" fill="hold">
                            <p:stCondLst>
                              <p:cond delay="3000"/>
                            </p:stCondLst>
                            <p:childTnLst>
                              <p:par>
                                <p:cTn id="28" presetID="29" presetClass="entr" presetSubtype="0" fill="hold" nodeType="after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 calcmode="lin" valueType="num">
                                      <p:cBhvr>
                                        <p:cTn id="30" dur="1000" fill="hold"/>
                                        <p:tgtEl>
                                          <p:spTgt spid="11">
                                            <p:txEl>
                                              <p:pRg st="0" end="0"/>
                                            </p:txEl>
                                          </p:spTgt>
                                        </p:tgtEl>
                                        <p:attrNameLst>
                                          <p:attrName>ppt_x</p:attrName>
                                        </p:attrNameLst>
                                      </p:cBhvr>
                                      <p:tavLst>
                                        <p:tav tm="0">
                                          <p:val>
                                            <p:strVal val="#ppt_x-.2"/>
                                          </p:val>
                                        </p:tav>
                                        <p:tav tm="100000">
                                          <p:val>
                                            <p:strVal val="#ppt_x"/>
                                          </p:val>
                                        </p:tav>
                                      </p:tavLst>
                                    </p:anim>
                                    <p:anim calcmode="lin" valueType="num">
                                      <p:cBhvr>
                                        <p:cTn id="31" dur="1000" fill="hold"/>
                                        <p:tgtEl>
                                          <p:spTgt spid="1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2" dur="1000"/>
                                        <p:tgtEl>
                                          <p:spTgt spid="11">
                                            <p:txEl>
                                              <p:pRg st="0" end="0"/>
                                            </p:txEl>
                                          </p:spTgt>
                                        </p:tgtEl>
                                      </p:cBhvr>
                                    </p:animEffect>
                                  </p:childTnLst>
                                </p:cTn>
                              </p:par>
                              <p:par>
                                <p:cTn id="33" presetID="18" presetClass="entr" presetSubtype="9" fill="hold" nodeType="withEffect">
                                  <p:stCondLst>
                                    <p:cond delay="0"/>
                                  </p:stCondLst>
                                  <p:childTnLst>
                                    <p:set>
                                      <p:cBhvr>
                                        <p:cTn id="34" dur="1" fill="hold">
                                          <p:stCondLst>
                                            <p:cond delay="0"/>
                                          </p:stCondLst>
                                        </p:cTn>
                                        <p:tgtEl>
                                          <p:spTgt spid="13317"/>
                                        </p:tgtEl>
                                        <p:attrNameLst>
                                          <p:attrName>style.visibility</p:attrName>
                                        </p:attrNameLst>
                                      </p:cBhvr>
                                      <p:to>
                                        <p:strVal val="visible"/>
                                      </p:to>
                                    </p:set>
                                    <p:animEffect transition="in" filter="strips(upLeft)">
                                      <p:cBhvr>
                                        <p:cTn id="35" dur="2000"/>
                                        <p:tgtEl>
                                          <p:spTgt spid="13317"/>
                                        </p:tgtEl>
                                      </p:cBhvr>
                                    </p:animEffect>
                                  </p:childTnLst>
                                </p:cTn>
                              </p:par>
                              <p:par>
                                <p:cTn id="36" presetID="29" presetClass="entr" presetSubtype="0" fill="hold" nodeType="withEffect">
                                  <p:stCondLst>
                                    <p:cond delay="0"/>
                                  </p:stCondLst>
                                  <p:childTnLst>
                                    <p:set>
                                      <p:cBhvr>
                                        <p:cTn id="37" dur="1" fill="hold">
                                          <p:stCondLst>
                                            <p:cond delay="0"/>
                                          </p:stCondLst>
                                        </p:cTn>
                                        <p:tgtEl>
                                          <p:spTgt spid="12">
                                            <p:txEl>
                                              <p:pRg st="0" end="0"/>
                                            </p:txEl>
                                          </p:spTgt>
                                        </p:tgtEl>
                                        <p:attrNameLst>
                                          <p:attrName>style.visibility</p:attrName>
                                        </p:attrNameLst>
                                      </p:cBhvr>
                                      <p:to>
                                        <p:strVal val="visible"/>
                                      </p:to>
                                    </p:set>
                                    <p:anim calcmode="lin" valueType="num">
                                      <p:cBhvr>
                                        <p:cTn id="38" dur="1000" fill="hold"/>
                                        <p:tgtEl>
                                          <p:spTgt spid="12">
                                            <p:txEl>
                                              <p:pRg st="0" end="0"/>
                                            </p:txEl>
                                          </p:spTgt>
                                        </p:tgtEl>
                                        <p:attrNameLst>
                                          <p:attrName>ppt_x</p:attrName>
                                        </p:attrNameLst>
                                      </p:cBhvr>
                                      <p:tavLst>
                                        <p:tav tm="0">
                                          <p:val>
                                            <p:strVal val="#ppt_x-.2"/>
                                          </p:val>
                                        </p:tav>
                                        <p:tav tm="100000">
                                          <p:val>
                                            <p:strVal val="#ppt_x"/>
                                          </p:val>
                                        </p:tav>
                                      </p:tavLst>
                                    </p:anim>
                                    <p:anim calcmode="lin" valueType="num">
                                      <p:cBhvr>
                                        <p:cTn id="39" dur="1000" fill="hold"/>
                                        <p:tgtEl>
                                          <p:spTgt spid="1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12">
                                            <p:txEl>
                                              <p:pRg st="0" end="0"/>
                                            </p:txEl>
                                          </p:spTgt>
                                        </p:tgtEl>
                                      </p:cBhvr>
                                    </p:animEffect>
                                  </p:childTnLst>
                                </p:cTn>
                              </p:par>
                              <p:par>
                                <p:cTn id="41" presetID="18" presetClass="entr" presetSubtype="9" fill="hold" nodeType="withEffect">
                                  <p:stCondLst>
                                    <p:cond delay="0"/>
                                  </p:stCondLst>
                                  <p:childTnLst>
                                    <p:set>
                                      <p:cBhvr>
                                        <p:cTn id="42" dur="1" fill="hold">
                                          <p:stCondLst>
                                            <p:cond delay="0"/>
                                          </p:stCondLst>
                                        </p:cTn>
                                        <p:tgtEl>
                                          <p:spTgt spid="13316"/>
                                        </p:tgtEl>
                                        <p:attrNameLst>
                                          <p:attrName>style.visibility</p:attrName>
                                        </p:attrNameLst>
                                      </p:cBhvr>
                                      <p:to>
                                        <p:strVal val="visible"/>
                                      </p:to>
                                    </p:set>
                                    <p:animEffect transition="in" filter="strips(upLeft)">
                                      <p:cBhvr>
                                        <p:cTn id="43"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effectLst>
            <a:outerShdw blurRad="50800" dist="38100" dir="5400000" algn="t" rotWithShape="0">
              <a:prstClr val="black">
                <a:alpha val="40000"/>
              </a:prstClr>
            </a:outerShdw>
          </a:effectLst>
        </p:spPr>
        <p:txBody>
          <a:bodyPr>
            <a:normAutofit fontScale="90000"/>
          </a:bodyPr>
          <a:lstStyle/>
          <a:p>
            <a:r>
              <a:rPr lang="uk-UA" dirty="0" smtClean="0">
                <a:latin typeface="Times New Roman" pitchFamily="18" charset="0"/>
                <a:cs typeface="Times New Roman" pitchFamily="18" charset="0"/>
              </a:rPr>
              <a:t>Активні учасники культурних заходів</a:t>
            </a:r>
            <a:endParaRPr lang="ru-RU" dirty="0">
              <a:latin typeface="Times New Roman" pitchFamily="18" charset="0"/>
              <a:cs typeface="Times New Roman" pitchFamily="18" charset="0"/>
            </a:endParaRPr>
          </a:p>
        </p:txBody>
      </p:sp>
      <p:pic>
        <p:nvPicPr>
          <p:cNvPr id="3" name="Рисунок 2" descr="фото 358.jpg"/>
          <p:cNvPicPr>
            <a:picLocks noChangeAspect="1"/>
          </p:cNvPicPr>
          <p:nvPr/>
        </p:nvPicPr>
        <p:blipFill>
          <a:blip r:embed="rId2" cstate="print"/>
          <a:stretch>
            <a:fillRect/>
          </a:stretch>
        </p:blipFill>
        <p:spPr>
          <a:xfrm>
            <a:off x="785786" y="3929066"/>
            <a:ext cx="2476517" cy="1857388"/>
          </a:xfrm>
          <a:prstGeom prst="rect">
            <a:avLst/>
          </a:prstGeom>
        </p:spPr>
      </p:pic>
      <p:pic>
        <p:nvPicPr>
          <p:cNvPr id="4" name="Рисунок 3" descr="IMG_0756.jpg"/>
          <p:cNvPicPr>
            <a:picLocks noChangeAspect="1"/>
          </p:cNvPicPr>
          <p:nvPr/>
        </p:nvPicPr>
        <p:blipFill>
          <a:blip r:embed="rId3"/>
          <a:stretch>
            <a:fillRect/>
          </a:stretch>
        </p:blipFill>
        <p:spPr>
          <a:xfrm>
            <a:off x="642910" y="928670"/>
            <a:ext cx="3002280" cy="2336800"/>
          </a:xfrm>
          <a:prstGeom prst="rect">
            <a:avLst/>
          </a:prstGeom>
        </p:spPr>
      </p:pic>
      <p:pic>
        <p:nvPicPr>
          <p:cNvPr id="7" name="Рисунок 6" descr="фото 318.jpg"/>
          <p:cNvPicPr>
            <a:picLocks noChangeAspect="1"/>
          </p:cNvPicPr>
          <p:nvPr/>
        </p:nvPicPr>
        <p:blipFill>
          <a:blip r:embed="rId4" cstate="print"/>
          <a:stretch>
            <a:fillRect/>
          </a:stretch>
        </p:blipFill>
        <p:spPr>
          <a:xfrm>
            <a:off x="5786446" y="928670"/>
            <a:ext cx="2992430" cy="2244323"/>
          </a:xfrm>
          <a:prstGeom prst="rect">
            <a:avLst/>
          </a:prstGeom>
        </p:spPr>
      </p:pic>
      <p:sp>
        <p:nvSpPr>
          <p:cNvPr id="13" name="TextBox 12"/>
          <p:cNvSpPr txBox="1"/>
          <p:nvPr/>
        </p:nvSpPr>
        <p:spPr>
          <a:xfrm>
            <a:off x="3428992" y="5214950"/>
            <a:ext cx="2857520" cy="523220"/>
          </a:xfrm>
          <a:prstGeom prst="rect">
            <a:avLst/>
          </a:prstGeom>
          <a:noFill/>
        </p:spPr>
        <p:txBody>
          <a:bodyPr wrap="square" rtlCol="0">
            <a:spAutoFit/>
          </a:bodyPr>
          <a:lstStyle/>
          <a:p>
            <a:r>
              <a:rPr lang="uk-UA" sz="2800" dirty="0" smtClean="0">
                <a:latin typeface="Times New Roman" pitchFamily="18" charset="0"/>
                <a:cs typeface="Times New Roman" pitchFamily="18" charset="0"/>
              </a:rPr>
              <a:t>Ющенко Ольга</a:t>
            </a:r>
            <a:endParaRPr lang="ru-RU" sz="2800" dirty="0">
              <a:latin typeface="Times New Roman" pitchFamily="18" charset="0"/>
              <a:cs typeface="Times New Roman" pitchFamily="18" charset="0"/>
            </a:endParaRPr>
          </a:p>
        </p:txBody>
      </p:sp>
      <p:sp>
        <p:nvSpPr>
          <p:cNvPr id="14" name="TextBox 13"/>
          <p:cNvSpPr txBox="1"/>
          <p:nvPr/>
        </p:nvSpPr>
        <p:spPr>
          <a:xfrm>
            <a:off x="571472" y="5929330"/>
            <a:ext cx="3714776" cy="523220"/>
          </a:xfrm>
          <a:prstGeom prst="rect">
            <a:avLst/>
          </a:prstGeom>
          <a:noFill/>
        </p:spPr>
        <p:txBody>
          <a:bodyPr wrap="square" rtlCol="0">
            <a:spAutoFit/>
          </a:bodyPr>
          <a:lstStyle/>
          <a:p>
            <a:r>
              <a:rPr lang="uk-UA" sz="2800" dirty="0" err="1" smtClean="0">
                <a:latin typeface="Times New Roman" pitchFamily="18" charset="0"/>
                <a:cs typeface="Times New Roman" pitchFamily="18" charset="0"/>
              </a:rPr>
              <a:t>Манишев</a:t>
            </a:r>
            <a:r>
              <a:rPr lang="uk-UA" sz="2800" dirty="0" smtClean="0">
                <a:latin typeface="Times New Roman" pitchFamily="18" charset="0"/>
                <a:cs typeface="Times New Roman" pitchFamily="18" charset="0"/>
              </a:rPr>
              <a:t> Ігор</a:t>
            </a:r>
            <a:endParaRPr lang="ru-RU" sz="2800" dirty="0">
              <a:latin typeface="Times New Roman" pitchFamily="18" charset="0"/>
              <a:cs typeface="Times New Roman" pitchFamily="18" charset="0"/>
            </a:endParaRPr>
          </a:p>
        </p:txBody>
      </p:sp>
      <p:sp>
        <p:nvSpPr>
          <p:cNvPr id="15" name="TextBox 14"/>
          <p:cNvSpPr txBox="1"/>
          <p:nvPr/>
        </p:nvSpPr>
        <p:spPr>
          <a:xfrm>
            <a:off x="5643570" y="3286124"/>
            <a:ext cx="3286116" cy="523220"/>
          </a:xfrm>
          <a:prstGeom prst="rect">
            <a:avLst/>
          </a:prstGeom>
          <a:noFill/>
        </p:spPr>
        <p:txBody>
          <a:bodyPr wrap="square" rtlCol="0">
            <a:spAutoFit/>
          </a:bodyPr>
          <a:lstStyle/>
          <a:p>
            <a:pPr algn="ctr"/>
            <a:r>
              <a:rPr lang="uk-UA" sz="2800" dirty="0" err="1" smtClean="0">
                <a:latin typeface="Times New Roman" pitchFamily="18" charset="0"/>
                <a:cs typeface="Times New Roman" pitchFamily="18" charset="0"/>
              </a:rPr>
              <a:t>Ансамбль“Калина”</a:t>
            </a:r>
            <a:endParaRPr lang="ru-RU" sz="2800" dirty="0">
              <a:latin typeface="Times New Roman" pitchFamily="18" charset="0"/>
              <a:cs typeface="Times New Roman" pitchFamily="18" charset="0"/>
            </a:endParaRPr>
          </a:p>
        </p:txBody>
      </p:sp>
      <p:pic>
        <p:nvPicPr>
          <p:cNvPr id="1027" name="Picture 3" descr="F:\Фото1\шкільні фото\Изображение 439.jpg"/>
          <p:cNvPicPr>
            <a:picLocks noChangeAspect="1" noChangeArrowheads="1"/>
          </p:cNvPicPr>
          <p:nvPr/>
        </p:nvPicPr>
        <p:blipFill>
          <a:blip r:embed="rId5" cstate="print"/>
          <a:srcRect l="37279" t="3735" r="36894"/>
          <a:stretch>
            <a:fillRect/>
          </a:stretch>
        </p:blipFill>
        <p:spPr bwMode="auto">
          <a:xfrm>
            <a:off x="4214810" y="1714488"/>
            <a:ext cx="1240124" cy="3466575"/>
          </a:xfrm>
          <a:prstGeom prst="rect">
            <a:avLst/>
          </a:prstGeom>
          <a:noFill/>
        </p:spPr>
      </p:pic>
      <p:pic>
        <p:nvPicPr>
          <p:cNvPr id="17" name="Picture 3" descr="F:\Фото1\шкільні фото\Изображение 232.jpg"/>
          <p:cNvPicPr>
            <a:picLocks noChangeAspect="1" noChangeArrowheads="1"/>
          </p:cNvPicPr>
          <p:nvPr/>
        </p:nvPicPr>
        <p:blipFill>
          <a:blip r:embed="rId6" cstate="print">
            <a:lum bright="20000" contrast="20000"/>
          </a:blip>
          <a:srcRect l="17143" t="6428" r="37143" b="7862"/>
          <a:stretch>
            <a:fillRect/>
          </a:stretch>
        </p:blipFill>
        <p:spPr bwMode="auto">
          <a:xfrm>
            <a:off x="6715140" y="3857628"/>
            <a:ext cx="1285884" cy="2500329"/>
          </a:xfrm>
          <a:prstGeom prst="rect">
            <a:avLst/>
          </a:prstGeom>
          <a:noFill/>
        </p:spPr>
      </p:pic>
      <p:sp>
        <p:nvSpPr>
          <p:cNvPr id="18" name="TextBox 17"/>
          <p:cNvSpPr txBox="1"/>
          <p:nvPr/>
        </p:nvSpPr>
        <p:spPr>
          <a:xfrm>
            <a:off x="5715008" y="6334780"/>
            <a:ext cx="3714776" cy="523220"/>
          </a:xfrm>
          <a:prstGeom prst="rect">
            <a:avLst/>
          </a:prstGeom>
          <a:noFill/>
        </p:spPr>
        <p:txBody>
          <a:bodyPr wrap="square" rtlCol="0">
            <a:spAutoFit/>
          </a:bodyPr>
          <a:lstStyle/>
          <a:p>
            <a:r>
              <a:rPr lang="uk-UA" sz="2800" dirty="0" smtClean="0">
                <a:latin typeface="Times New Roman" pitchFamily="18" charset="0"/>
                <a:cs typeface="Times New Roman" pitchFamily="18" charset="0"/>
              </a:rPr>
              <a:t>Тимошенко Сергій</a:t>
            </a:r>
            <a:endParaRPr lang="ru-RU" sz="2800" dirty="0">
              <a:latin typeface="Times New Roman" pitchFamily="18" charset="0"/>
              <a:cs typeface="Times New Roman" pitchFamily="18" charset="0"/>
            </a:endParaRPr>
          </a:p>
        </p:txBody>
      </p:sp>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ppt_x</p:attrName>
                                        </p:attrNameLst>
                                      </p:cBhvr>
                                      <p:tavLst>
                                        <p:tav tm="0">
                                          <p:val>
                                            <p:strVal val="#ppt_x-.2"/>
                                          </p:val>
                                        </p:tav>
                                        <p:tav tm="100000">
                                          <p:val>
                                            <p:strVal val="#ppt_x"/>
                                          </p:val>
                                        </p:tav>
                                      </p:tavLst>
                                    </p:anim>
                                    <p:anim calcmode="lin" valueType="num">
                                      <p:cBhvr>
                                        <p:cTn id="8" dur="2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2000"/>
                                        <p:tgtEl>
                                          <p:spTgt spid="2"/>
                                        </p:tgtEl>
                                      </p:cBhvr>
                                    </p:animEffect>
                                  </p:childTnLst>
                                </p:cTn>
                              </p:par>
                            </p:childTnLst>
                          </p:cTn>
                        </p:par>
                        <p:par>
                          <p:cTn id="10" fill="hold">
                            <p:stCondLst>
                              <p:cond delay="2000"/>
                            </p:stCondLst>
                            <p:childTnLst>
                              <p:par>
                                <p:cTn id="11" presetID="53"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p:val>
                                            <p:fltVal val="0"/>
                                          </p:val>
                                        </p:tav>
                                        <p:tav tm="100000">
                                          <p:val>
                                            <p:strVal val="#ppt_w"/>
                                          </p:val>
                                        </p:tav>
                                      </p:tavLst>
                                    </p:anim>
                                    <p:anim calcmode="lin" valueType="num">
                                      <p:cBhvr>
                                        <p:cTn id="14" dur="2000" fill="hold"/>
                                        <p:tgtEl>
                                          <p:spTgt spid="4"/>
                                        </p:tgtEl>
                                        <p:attrNameLst>
                                          <p:attrName>ppt_h</p:attrName>
                                        </p:attrNameLst>
                                      </p:cBhvr>
                                      <p:tavLst>
                                        <p:tav tm="0">
                                          <p:val>
                                            <p:fltVal val="0"/>
                                          </p:val>
                                        </p:tav>
                                        <p:tav tm="100000">
                                          <p:val>
                                            <p:strVal val="#ppt_h"/>
                                          </p:val>
                                        </p:tav>
                                      </p:tavLst>
                                    </p:anim>
                                    <p:animEffect transition="in" filter="fade">
                                      <p:cBhvr>
                                        <p:cTn id="15" dur="2000"/>
                                        <p:tgtEl>
                                          <p:spTgt spid="4"/>
                                        </p:tgtEl>
                                      </p:cBhvr>
                                    </p:animEffect>
                                  </p:childTnLst>
                                </p:cTn>
                              </p:par>
                            </p:childTnLst>
                          </p:cTn>
                        </p:par>
                        <p:par>
                          <p:cTn id="16" fill="hold">
                            <p:stCondLst>
                              <p:cond delay="4000"/>
                            </p:stCondLst>
                            <p:childTnLst>
                              <p:par>
                                <p:cTn id="17" presetID="53"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2000" fill="hold"/>
                                        <p:tgtEl>
                                          <p:spTgt spid="7"/>
                                        </p:tgtEl>
                                        <p:attrNameLst>
                                          <p:attrName>ppt_w</p:attrName>
                                        </p:attrNameLst>
                                      </p:cBhvr>
                                      <p:tavLst>
                                        <p:tav tm="0">
                                          <p:val>
                                            <p:fltVal val="0"/>
                                          </p:val>
                                        </p:tav>
                                        <p:tav tm="100000">
                                          <p:val>
                                            <p:strVal val="#ppt_w"/>
                                          </p:val>
                                        </p:tav>
                                      </p:tavLst>
                                    </p:anim>
                                    <p:anim calcmode="lin" valueType="num">
                                      <p:cBhvr>
                                        <p:cTn id="20" dur="2000" fill="hold"/>
                                        <p:tgtEl>
                                          <p:spTgt spid="7"/>
                                        </p:tgtEl>
                                        <p:attrNameLst>
                                          <p:attrName>ppt_h</p:attrName>
                                        </p:attrNameLst>
                                      </p:cBhvr>
                                      <p:tavLst>
                                        <p:tav tm="0">
                                          <p:val>
                                            <p:fltVal val="0"/>
                                          </p:val>
                                        </p:tav>
                                        <p:tav tm="100000">
                                          <p:val>
                                            <p:strVal val="#ppt_h"/>
                                          </p:val>
                                        </p:tav>
                                      </p:tavLst>
                                    </p:anim>
                                    <p:animEffect transition="in" filter="fade">
                                      <p:cBhvr>
                                        <p:cTn id="21" dur="2000"/>
                                        <p:tgtEl>
                                          <p:spTgt spid="7"/>
                                        </p:tgtEl>
                                      </p:cBhvr>
                                    </p:animEffect>
                                  </p:childTnLst>
                                </p:cTn>
                              </p:par>
                              <p:par>
                                <p:cTn id="22" presetID="29" presetClass="entr" presetSubtype="0" fill="hold" nodeType="withEffect">
                                  <p:stCondLst>
                                    <p:cond delay="0"/>
                                  </p:stCondLst>
                                  <p:childTnLst>
                                    <p:set>
                                      <p:cBhvr>
                                        <p:cTn id="23" dur="1" fill="hold">
                                          <p:stCondLst>
                                            <p:cond delay="0"/>
                                          </p:stCondLst>
                                        </p:cTn>
                                        <p:tgtEl>
                                          <p:spTgt spid="15">
                                            <p:txEl>
                                              <p:pRg st="0" end="0"/>
                                            </p:txEl>
                                          </p:spTgt>
                                        </p:tgtEl>
                                        <p:attrNameLst>
                                          <p:attrName>style.visibility</p:attrName>
                                        </p:attrNameLst>
                                      </p:cBhvr>
                                      <p:to>
                                        <p:strVal val="visible"/>
                                      </p:to>
                                    </p:set>
                                    <p:anim calcmode="lin" valueType="num">
                                      <p:cBhvr>
                                        <p:cTn id="24" dur="1000" fill="hold"/>
                                        <p:tgtEl>
                                          <p:spTgt spid="15">
                                            <p:txEl>
                                              <p:pRg st="0" end="0"/>
                                            </p:txEl>
                                          </p:spTgt>
                                        </p:tgtEl>
                                        <p:attrNameLst>
                                          <p:attrName>ppt_x</p:attrName>
                                        </p:attrNameLst>
                                      </p:cBhvr>
                                      <p:tavLst>
                                        <p:tav tm="0">
                                          <p:val>
                                            <p:strVal val="#ppt_x-.2"/>
                                          </p:val>
                                        </p:tav>
                                        <p:tav tm="100000">
                                          <p:val>
                                            <p:strVal val="#ppt_x"/>
                                          </p:val>
                                        </p:tav>
                                      </p:tavLst>
                                    </p:anim>
                                    <p:anim calcmode="lin" valueType="num">
                                      <p:cBhvr>
                                        <p:cTn id="25" dur="1000" fill="hold"/>
                                        <p:tgtEl>
                                          <p:spTgt spid="1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5">
                                            <p:txEl>
                                              <p:pRg st="0" end="0"/>
                                            </p:txEl>
                                          </p:spTgt>
                                        </p:tgtEl>
                                      </p:cBhvr>
                                    </p:animEffect>
                                  </p:childTnLst>
                                </p:cTn>
                              </p:par>
                            </p:childTnLst>
                          </p:cTn>
                        </p:par>
                        <p:par>
                          <p:cTn id="27" fill="hold">
                            <p:stCondLst>
                              <p:cond delay="6000"/>
                            </p:stCondLst>
                            <p:childTnLst>
                              <p:par>
                                <p:cTn id="28" presetID="53"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2000" fill="hold"/>
                                        <p:tgtEl>
                                          <p:spTgt spid="3"/>
                                        </p:tgtEl>
                                        <p:attrNameLst>
                                          <p:attrName>ppt_w</p:attrName>
                                        </p:attrNameLst>
                                      </p:cBhvr>
                                      <p:tavLst>
                                        <p:tav tm="0">
                                          <p:val>
                                            <p:fltVal val="0"/>
                                          </p:val>
                                        </p:tav>
                                        <p:tav tm="100000">
                                          <p:val>
                                            <p:strVal val="#ppt_w"/>
                                          </p:val>
                                        </p:tav>
                                      </p:tavLst>
                                    </p:anim>
                                    <p:anim calcmode="lin" valueType="num">
                                      <p:cBhvr>
                                        <p:cTn id="31" dur="2000" fill="hold"/>
                                        <p:tgtEl>
                                          <p:spTgt spid="3"/>
                                        </p:tgtEl>
                                        <p:attrNameLst>
                                          <p:attrName>ppt_h</p:attrName>
                                        </p:attrNameLst>
                                      </p:cBhvr>
                                      <p:tavLst>
                                        <p:tav tm="0">
                                          <p:val>
                                            <p:fltVal val="0"/>
                                          </p:val>
                                        </p:tav>
                                        <p:tav tm="100000">
                                          <p:val>
                                            <p:strVal val="#ppt_h"/>
                                          </p:val>
                                        </p:tav>
                                      </p:tavLst>
                                    </p:anim>
                                    <p:animEffect transition="in" filter="fade">
                                      <p:cBhvr>
                                        <p:cTn id="32" dur="2000"/>
                                        <p:tgtEl>
                                          <p:spTgt spid="3"/>
                                        </p:tgtEl>
                                      </p:cBhvr>
                                    </p:animEffect>
                                  </p:childTnLst>
                                </p:cTn>
                              </p:par>
                              <p:par>
                                <p:cTn id="33" presetID="29"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1000" fill="hold"/>
                                        <p:tgtEl>
                                          <p:spTgt spid="14"/>
                                        </p:tgtEl>
                                        <p:attrNameLst>
                                          <p:attrName>ppt_x</p:attrName>
                                        </p:attrNameLst>
                                      </p:cBhvr>
                                      <p:tavLst>
                                        <p:tav tm="0">
                                          <p:val>
                                            <p:strVal val="#ppt_x-.2"/>
                                          </p:val>
                                        </p:tav>
                                        <p:tav tm="100000">
                                          <p:val>
                                            <p:strVal val="#ppt_x"/>
                                          </p:val>
                                        </p:tav>
                                      </p:tavLst>
                                    </p:anim>
                                    <p:anim calcmode="lin" valueType="num">
                                      <p:cBhvr>
                                        <p:cTn id="36"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7" dur="1000"/>
                                        <p:tgtEl>
                                          <p:spTgt spid="14"/>
                                        </p:tgtEl>
                                      </p:cBhvr>
                                    </p:animEffect>
                                  </p:childTnLst>
                                </p:cTn>
                              </p:par>
                            </p:childTnLst>
                          </p:cTn>
                        </p:par>
                        <p:par>
                          <p:cTn id="38" fill="hold">
                            <p:stCondLst>
                              <p:cond delay="8000"/>
                            </p:stCondLst>
                            <p:childTnLst>
                              <p:par>
                                <p:cTn id="39" presetID="53" presetClass="entr" presetSubtype="0" fill="hold" nodeType="afterEffect">
                                  <p:stCondLst>
                                    <p:cond delay="0"/>
                                  </p:stCondLst>
                                  <p:childTnLst>
                                    <p:set>
                                      <p:cBhvr>
                                        <p:cTn id="40" dur="1" fill="hold">
                                          <p:stCondLst>
                                            <p:cond delay="0"/>
                                          </p:stCondLst>
                                        </p:cTn>
                                        <p:tgtEl>
                                          <p:spTgt spid="1027"/>
                                        </p:tgtEl>
                                        <p:attrNameLst>
                                          <p:attrName>style.visibility</p:attrName>
                                        </p:attrNameLst>
                                      </p:cBhvr>
                                      <p:to>
                                        <p:strVal val="visible"/>
                                      </p:to>
                                    </p:set>
                                    <p:anim calcmode="lin" valueType="num">
                                      <p:cBhvr>
                                        <p:cTn id="41" dur="2000" fill="hold"/>
                                        <p:tgtEl>
                                          <p:spTgt spid="1027"/>
                                        </p:tgtEl>
                                        <p:attrNameLst>
                                          <p:attrName>ppt_w</p:attrName>
                                        </p:attrNameLst>
                                      </p:cBhvr>
                                      <p:tavLst>
                                        <p:tav tm="0">
                                          <p:val>
                                            <p:fltVal val="0"/>
                                          </p:val>
                                        </p:tav>
                                        <p:tav tm="100000">
                                          <p:val>
                                            <p:strVal val="#ppt_w"/>
                                          </p:val>
                                        </p:tav>
                                      </p:tavLst>
                                    </p:anim>
                                    <p:anim calcmode="lin" valueType="num">
                                      <p:cBhvr>
                                        <p:cTn id="42" dur="2000" fill="hold"/>
                                        <p:tgtEl>
                                          <p:spTgt spid="1027"/>
                                        </p:tgtEl>
                                        <p:attrNameLst>
                                          <p:attrName>ppt_h</p:attrName>
                                        </p:attrNameLst>
                                      </p:cBhvr>
                                      <p:tavLst>
                                        <p:tav tm="0">
                                          <p:val>
                                            <p:fltVal val="0"/>
                                          </p:val>
                                        </p:tav>
                                        <p:tav tm="100000">
                                          <p:val>
                                            <p:strVal val="#ppt_h"/>
                                          </p:val>
                                        </p:tav>
                                      </p:tavLst>
                                    </p:anim>
                                    <p:animEffect transition="in" filter="fade">
                                      <p:cBhvr>
                                        <p:cTn id="43" dur="2000"/>
                                        <p:tgtEl>
                                          <p:spTgt spid="1027"/>
                                        </p:tgtEl>
                                      </p:cBhvr>
                                    </p:animEffect>
                                  </p:childTnLst>
                                </p:cTn>
                              </p:par>
                              <p:par>
                                <p:cTn id="44" presetID="29"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1000" fill="hold"/>
                                        <p:tgtEl>
                                          <p:spTgt spid="13"/>
                                        </p:tgtEl>
                                        <p:attrNameLst>
                                          <p:attrName>ppt_x</p:attrName>
                                        </p:attrNameLst>
                                      </p:cBhvr>
                                      <p:tavLst>
                                        <p:tav tm="0">
                                          <p:val>
                                            <p:strVal val="#ppt_x-.2"/>
                                          </p:val>
                                        </p:tav>
                                        <p:tav tm="100000">
                                          <p:val>
                                            <p:strVal val="#ppt_x"/>
                                          </p:val>
                                        </p:tav>
                                      </p:tavLst>
                                    </p:anim>
                                    <p:anim calcmode="lin" valueType="num">
                                      <p:cBhvr>
                                        <p:cTn id="47"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48" dur="1000"/>
                                        <p:tgtEl>
                                          <p:spTgt spid="13"/>
                                        </p:tgtEl>
                                      </p:cBhvr>
                                    </p:animEffect>
                                  </p:childTnLst>
                                </p:cTn>
                              </p:par>
                            </p:childTnLst>
                          </p:cTn>
                        </p:par>
                        <p:par>
                          <p:cTn id="49" fill="hold">
                            <p:stCondLst>
                              <p:cond delay="10000"/>
                            </p:stCondLst>
                            <p:childTnLst>
                              <p:par>
                                <p:cTn id="50" presetID="53" presetClass="entr" presetSubtype="0"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2000" fill="hold"/>
                                        <p:tgtEl>
                                          <p:spTgt spid="17"/>
                                        </p:tgtEl>
                                        <p:attrNameLst>
                                          <p:attrName>ppt_w</p:attrName>
                                        </p:attrNameLst>
                                      </p:cBhvr>
                                      <p:tavLst>
                                        <p:tav tm="0">
                                          <p:val>
                                            <p:fltVal val="0"/>
                                          </p:val>
                                        </p:tav>
                                        <p:tav tm="100000">
                                          <p:val>
                                            <p:strVal val="#ppt_w"/>
                                          </p:val>
                                        </p:tav>
                                      </p:tavLst>
                                    </p:anim>
                                    <p:anim calcmode="lin" valueType="num">
                                      <p:cBhvr>
                                        <p:cTn id="53" dur="2000" fill="hold"/>
                                        <p:tgtEl>
                                          <p:spTgt spid="17"/>
                                        </p:tgtEl>
                                        <p:attrNameLst>
                                          <p:attrName>ppt_h</p:attrName>
                                        </p:attrNameLst>
                                      </p:cBhvr>
                                      <p:tavLst>
                                        <p:tav tm="0">
                                          <p:val>
                                            <p:fltVal val="0"/>
                                          </p:val>
                                        </p:tav>
                                        <p:tav tm="100000">
                                          <p:val>
                                            <p:strVal val="#ppt_h"/>
                                          </p:val>
                                        </p:tav>
                                      </p:tavLst>
                                    </p:anim>
                                    <p:animEffect transition="in" filter="fade">
                                      <p:cBhvr>
                                        <p:cTn id="54" dur="2000"/>
                                        <p:tgtEl>
                                          <p:spTgt spid="17"/>
                                        </p:tgtEl>
                                      </p:cBhvr>
                                    </p:animEffect>
                                  </p:childTnLst>
                                </p:cTn>
                              </p:par>
                              <p:par>
                                <p:cTn id="55" presetID="29"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1000" fill="hold"/>
                                        <p:tgtEl>
                                          <p:spTgt spid="18"/>
                                        </p:tgtEl>
                                        <p:attrNameLst>
                                          <p:attrName>ppt_x</p:attrName>
                                        </p:attrNameLst>
                                      </p:cBhvr>
                                      <p:tavLst>
                                        <p:tav tm="0">
                                          <p:val>
                                            <p:strVal val="#ppt_x-.2"/>
                                          </p:val>
                                        </p:tav>
                                        <p:tav tm="100000">
                                          <p:val>
                                            <p:strVal val="#ppt_x"/>
                                          </p:val>
                                        </p:tav>
                                      </p:tavLst>
                                    </p:anim>
                                    <p:anim calcmode="lin" valueType="num">
                                      <p:cBhvr>
                                        <p:cTn id="5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5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2012 масляна 051.jpg"/>
          <p:cNvPicPr>
            <a:picLocks noChangeAspect="1"/>
          </p:cNvPicPr>
          <p:nvPr/>
        </p:nvPicPr>
        <p:blipFill>
          <a:blip r:embed="rId2" cstate="print"/>
          <a:stretch>
            <a:fillRect/>
          </a:stretch>
        </p:blipFill>
        <p:spPr>
          <a:xfrm>
            <a:off x="214282" y="214290"/>
            <a:ext cx="2000246" cy="2666995"/>
          </a:xfrm>
          <a:prstGeom prst="rect">
            <a:avLst/>
          </a:prstGeom>
        </p:spPr>
      </p:pic>
      <p:pic>
        <p:nvPicPr>
          <p:cNvPr id="5" name="Рисунок 4" descr="фото 290.jpg"/>
          <p:cNvPicPr>
            <a:picLocks noChangeAspect="1"/>
          </p:cNvPicPr>
          <p:nvPr/>
        </p:nvPicPr>
        <p:blipFill>
          <a:blip r:embed="rId3" cstate="print">
            <a:lum bright="20000" contrast="10000"/>
          </a:blip>
          <a:stretch>
            <a:fillRect/>
          </a:stretch>
        </p:blipFill>
        <p:spPr>
          <a:xfrm>
            <a:off x="2071670" y="3357562"/>
            <a:ext cx="1712088" cy="3000372"/>
          </a:xfrm>
          <a:prstGeom prst="rect">
            <a:avLst/>
          </a:prstGeom>
        </p:spPr>
      </p:pic>
      <p:pic>
        <p:nvPicPr>
          <p:cNvPr id="6" name="Рисунок 5" descr="IMG_0663.jpg"/>
          <p:cNvPicPr>
            <a:picLocks noChangeAspect="1"/>
          </p:cNvPicPr>
          <p:nvPr/>
        </p:nvPicPr>
        <p:blipFill>
          <a:blip r:embed="rId4"/>
          <a:stretch>
            <a:fillRect/>
          </a:stretch>
        </p:blipFill>
        <p:spPr>
          <a:xfrm>
            <a:off x="3214678" y="785794"/>
            <a:ext cx="2667018" cy="2000264"/>
          </a:xfrm>
          <a:prstGeom prst="rect">
            <a:avLst/>
          </a:prstGeom>
        </p:spPr>
      </p:pic>
      <p:pic>
        <p:nvPicPr>
          <p:cNvPr id="7" name="Рисунок 6" descr="Изображение 2390.jpg"/>
          <p:cNvPicPr>
            <a:picLocks noChangeAspect="1"/>
          </p:cNvPicPr>
          <p:nvPr/>
        </p:nvPicPr>
        <p:blipFill>
          <a:blip r:embed="rId5">
            <a:lum bright="30000" contrast="30000"/>
          </a:blip>
          <a:stretch>
            <a:fillRect/>
          </a:stretch>
        </p:blipFill>
        <p:spPr>
          <a:xfrm>
            <a:off x="6429388" y="142852"/>
            <a:ext cx="2125280" cy="2833707"/>
          </a:xfrm>
          <a:prstGeom prst="rect">
            <a:avLst/>
          </a:prstGeom>
        </p:spPr>
      </p:pic>
      <p:pic>
        <p:nvPicPr>
          <p:cNvPr id="8" name="Picture 2" descr="C:\Users\1\Desktop\До презентації\культура\фото 336.jpg"/>
          <p:cNvPicPr>
            <a:picLocks noChangeAspect="1" noChangeArrowheads="1"/>
          </p:cNvPicPr>
          <p:nvPr/>
        </p:nvPicPr>
        <p:blipFill>
          <a:blip r:embed="rId6" cstate="print"/>
          <a:srcRect/>
          <a:stretch>
            <a:fillRect/>
          </a:stretch>
        </p:blipFill>
        <p:spPr bwMode="auto">
          <a:xfrm>
            <a:off x="3786182" y="3357562"/>
            <a:ext cx="2125240" cy="3000396"/>
          </a:xfrm>
          <a:prstGeom prst="rect">
            <a:avLst/>
          </a:prstGeom>
          <a:noFill/>
        </p:spPr>
      </p:pic>
      <p:sp>
        <p:nvSpPr>
          <p:cNvPr id="9" name="TextBox 8"/>
          <p:cNvSpPr txBox="1"/>
          <p:nvPr/>
        </p:nvSpPr>
        <p:spPr>
          <a:xfrm>
            <a:off x="2786050" y="6334780"/>
            <a:ext cx="3786214" cy="523220"/>
          </a:xfrm>
          <a:prstGeom prst="rect">
            <a:avLst/>
          </a:prstGeom>
          <a:noFill/>
        </p:spPr>
        <p:txBody>
          <a:bodyPr wrap="square" rtlCol="0">
            <a:spAutoFit/>
          </a:bodyPr>
          <a:lstStyle/>
          <a:p>
            <a:pPr algn="ctr"/>
            <a:r>
              <a:rPr lang="uk-UA" sz="2800" dirty="0" smtClean="0">
                <a:latin typeface="Times New Roman" pitchFamily="18" charset="0"/>
                <a:cs typeface="Times New Roman" pitchFamily="18" charset="0"/>
              </a:rPr>
              <a:t>Родина Дахна Ю.В.</a:t>
            </a:r>
            <a:endParaRPr lang="ru-RU" sz="2800" dirty="0">
              <a:latin typeface="Times New Roman" pitchFamily="18" charset="0"/>
              <a:cs typeface="Times New Roman" pitchFamily="18" charset="0"/>
            </a:endParaRPr>
          </a:p>
        </p:txBody>
      </p:sp>
      <p:sp>
        <p:nvSpPr>
          <p:cNvPr id="10" name="TextBox 9"/>
          <p:cNvSpPr txBox="1"/>
          <p:nvPr/>
        </p:nvSpPr>
        <p:spPr>
          <a:xfrm>
            <a:off x="142844" y="2857496"/>
            <a:ext cx="2286016" cy="523220"/>
          </a:xfrm>
          <a:prstGeom prst="rect">
            <a:avLst/>
          </a:prstGeom>
          <a:noFill/>
        </p:spPr>
        <p:txBody>
          <a:bodyPr wrap="square" rtlCol="0">
            <a:spAutoFit/>
          </a:bodyPr>
          <a:lstStyle/>
          <a:p>
            <a:r>
              <a:rPr lang="uk-UA" sz="2800" dirty="0" err="1" smtClean="0">
                <a:latin typeface="Times New Roman" pitchFamily="18" charset="0"/>
                <a:cs typeface="Times New Roman" pitchFamily="18" charset="0"/>
              </a:rPr>
              <a:t>Друзь</a:t>
            </a:r>
            <a:r>
              <a:rPr lang="uk-UA" sz="2800" dirty="0" smtClean="0">
                <a:latin typeface="Times New Roman" pitchFamily="18" charset="0"/>
                <a:cs typeface="Times New Roman" pitchFamily="18" charset="0"/>
              </a:rPr>
              <a:t> Аліна</a:t>
            </a:r>
            <a:endParaRPr lang="ru-RU" sz="2800" dirty="0">
              <a:latin typeface="Times New Roman" pitchFamily="18" charset="0"/>
              <a:cs typeface="Times New Roman" pitchFamily="18" charset="0"/>
            </a:endParaRPr>
          </a:p>
        </p:txBody>
      </p:sp>
      <p:sp>
        <p:nvSpPr>
          <p:cNvPr id="11" name="TextBox 10"/>
          <p:cNvSpPr txBox="1"/>
          <p:nvPr/>
        </p:nvSpPr>
        <p:spPr>
          <a:xfrm>
            <a:off x="5786414" y="2857496"/>
            <a:ext cx="3357586" cy="523220"/>
          </a:xfrm>
          <a:prstGeom prst="rect">
            <a:avLst/>
          </a:prstGeom>
          <a:noFill/>
        </p:spPr>
        <p:txBody>
          <a:bodyPr wrap="square" rtlCol="0">
            <a:spAutoFit/>
          </a:bodyPr>
          <a:lstStyle/>
          <a:p>
            <a:r>
              <a:rPr lang="uk-UA" sz="2800" dirty="0" err="1" smtClean="0">
                <a:latin typeface="Times New Roman" pitchFamily="18" charset="0"/>
                <a:cs typeface="Times New Roman" pitchFamily="18" charset="0"/>
              </a:rPr>
              <a:t>Феделеш</a:t>
            </a:r>
            <a:r>
              <a:rPr lang="uk-UA" sz="2800" dirty="0" smtClean="0">
                <a:latin typeface="Times New Roman" pitchFamily="18" charset="0"/>
                <a:cs typeface="Times New Roman" pitchFamily="18" charset="0"/>
              </a:rPr>
              <a:t> Михайло</a:t>
            </a:r>
            <a:endParaRPr lang="ru-RU" sz="2800" dirty="0">
              <a:latin typeface="Times New Roman" pitchFamily="18" charset="0"/>
              <a:cs typeface="Times New Roman" pitchFamily="18" charset="0"/>
            </a:endParaRPr>
          </a:p>
        </p:txBody>
      </p:sp>
      <p:pic>
        <p:nvPicPr>
          <p:cNvPr id="2052" name="Picture 4" descr="C:\Users\1\Desktop\До презентації\культура\фото 342.jpg"/>
          <p:cNvPicPr>
            <a:picLocks noChangeAspect="1" noChangeArrowheads="1"/>
          </p:cNvPicPr>
          <p:nvPr/>
        </p:nvPicPr>
        <p:blipFill>
          <a:blip r:embed="rId7" cstate="print">
            <a:lum bright="20000"/>
          </a:blip>
          <a:srcRect l="36073" r="29195" b="18121"/>
          <a:stretch>
            <a:fillRect/>
          </a:stretch>
        </p:blipFill>
        <p:spPr bwMode="auto">
          <a:xfrm>
            <a:off x="5929322" y="3357562"/>
            <a:ext cx="1696958" cy="3000396"/>
          </a:xfrm>
          <a:prstGeom prst="rect">
            <a:avLst/>
          </a:prstGeom>
          <a:noFill/>
        </p:spPr>
      </p:pic>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ppt_x</p:attrName>
                                        </p:attrNameLst>
                                      </p:cBhvr>
                                      <p:tavLst>
                                        <p:tav tm="0">
                                          <p:val>
                                            <p:strVal val="#ppt_x-.2"/>
                                          </p:val>
                                        </p:tav>
                                        <p:tav tm="100000">
                                          <p:val>
                                            <p:strVal val="#ppt_x"/>
                                          </p:val>
                                        </p:tav>
                                      </p:tavLst>
                                    </p:anim>
                                    <p:anim calcmode="lin" valueType="num">
                                      <p:cBhvr>
                                        <p:cTn id="13"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
                                        </p:tgtEl>
                                      </p:cBhvr>
                                    </p:animEffect>
                                  </p:childTnLst>
                                </p:cTn>
                              </p:par>
                            </p:childTnLst>
                          </p:cTn>
                        </p:par>
                        <p:par>
                          <p:cTn id="15" fill="hold">
                            <p:stCondLst>
                              <p:cond delay="2000"/>
                            </p:stCondLst>
                            <p:childTnLst>
                              <p:par>
                                <p:cTn id="16" presetID="53"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2000" fill="hold"/>
                                        <p:tgtEl>
                                          <p:spTgt spid="7"/>
                                        </p:tgtEl>
                                        <p:attrNameLst>
                                          <p:attrName>ppt_w</p:attrName>
                                        </p:attrNameLst>
                                      </p:cBhvr>
                                      <p:tavLst>
                                        <p:tav tm="0">
                                          <p:val>
                                            <p:fltVal val="0"/>
                                          </p:val>
                                        </p:tav>
                                        <p:tav tm="100000">
                                          <p:val>
                                            <p:strVal val="#ppt_w"/>
                                          </p:val>
                                        </p:tav>
                                      </p:tavLst>
                                    </p:anim>
                                    <p:anim calcmode="lin" valueType="num">
                                      <p:cBhvr>
                                        <p:cTn id="19" dur="2000" fill="hold"/>
                                        <p:tgtEl>
                                          <p:spTgt spid="7"/>
                                        </p:tgtEl>
                                        <p:attrNameLst>
                                          <p:attrName>ppt_h</p:attrName>
                                        </p:attrNameLst>
                                      </p:cBhvr>
                                      <p:tavLst>
                                        <p:tav tm="0">
                                          <p:val>
                                            <p:fltVal val="0"/>
                                          </p:val>
                                        </p:tav>
                                        <p:tav tm="100000">
                                          <p:val>
                                            <p:strVal val="#ppt_h"/>
                                          </p:val>
                                        </p:tav>
                                      </p:tavLst>
                                    </p:anim>
                                    <p:animEffect transition="in" filter="fade">
                                      <p:cBhvr>
                                        <p:cTn id="20" dur="2000"/>
                                        <p:tgtEl>
                                          <p:spTgt spid="7"/>
                                        </p:tgtEl>
                                      </p:cBhvr>
                                    </p:animEffect>
                                  </p:childTnLst>
                                </p:cTn>
                              </p:par>
                              <p:par>
                                <p:cTn id="21" presetID="29"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ppt_x</p:attrName>
                                        </p:attrNameLst>
                                      </p:cBhvr>
                                      <p:tavLst>
                                        <p:tav tm="0">
                                          <p:val>
                                            <p:strVal val="#ppt_x-.2"/>
                                          </p:val>
                                        </p:tav>
                                        <p:tav tm="100000">
                                          <p:val>
                                            <p:strVal val="#ppt_x"/>
                                          </p:val>
                                        </p:tav>
                                      </p:tavLst>
                                    </p:anim>
                                    <p:anim calcmode="lin" valueType="num">
                                      <p:cBhvr>
                                        <p:cTn id="24"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1"/>
                                        </p:tgtEl>
                                      </p:cBhvr>
                                    </p:animEffect>
                                  </p:childTnLst>
                                </p:cTn>
                              </p:par>
                            </p:childTnLst>
                          </p:cTn>
                        </p:par>
                        <p:par>
                          <p:cTn id="26" fill="hold">
                            <p:stCondLst>
                              <p:cond delay="4000"/>
                            </p:stCondLst>
                            <p:childTnLst>
                              <p:par>
                                <p:cTn id="27" presetID="53"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par>
                                <p:cTn id="32" presetID="53"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par>
                                <p:cTn id="37" presetID="53" presetClass="entr" presetSubtype="0" fill="hold" nodeType="withEffect">
                                  <p:stCondLst>
                                    <p:cond delay="0"/>
                                  </p:stCondLst>
                                  <p:childTnLst>
                                    <p:set>
                                      <p:cBhvr>
                                        <p:cTn id="38" dur="1" fill="hold">
                                          <p:stCondLst>
                                            <p:cond delay="0"/>
                                          </p:stCondLst>
                                        </p:cTn>
                                        <p:tgtEl>
                                          <p:spTgt spid="2052"/>
                                        </p:tgtEl>
                                        <p:attrNameLst>
                                          <p:attrName>style.visibility</p:attrName>
                                        </p:attrNameLst>
                                      </p:cBhvr>
                                      <p:to>
                                        <p:strVal val="visible"/>
                                      </p:to>
                                    </p:set>
                                    <p:anim calcmode="lin" valueType="num">
                                      <p:cBhvr>
                                        <p:cTn id="39" dur="500" fill="hold"/>
                                        <p:tgtEl>
                                          <p:spTgt spid="2052"/>
                                        </p:tgtEl>
                                        <p:attrNameLst>
                                          <p:attrName>ppt_w</p:attrName>
                                        </p:attrNameLst>
                                      </p:cBhvr>
                                      <p:tavLst>
                                        <p:tav tm="0">
                                          <p:val>
                                            <p:fltVal val="0"/>
                                          </p:val>
                                        </p:tav>
                                        <p:tav tm="100000">
                                          <p:val>
                                            <p:strVal val="#ppt_w"/>
                                          </p:val>
                                        </p:tav>
                                      </p:tavLst>
                                    </p:anim>
                                    <p:anim calcmode="lin" valueType="num">
                                      <p:cBhvr>
                                        <p:cTn id="40" dur="500" fill="hold"/>
                                        <p:tgtEl>
                                          <p:spTgt spid="2052"/>
                                        </p:tgtEl>
                                        <p:attrNameLst>
                                          <p:attrName>ppt_h</p:attrName>
                                        </p:attrNameLst>
                                      </p:cBhvr>
                                      <p:tavLst>
                                        <p:tav tm="0">
                                          <p:val>
                                            <p:fltVal val="0"/>
                                          </p:val>
                                        </p:tav>
                                        <p:tav tm="100000">
                                          <p:val>
                                            <p:strVal val="#ppt_h"/>
                                          </p:val>
                                        </p:tav>
                                      </p:tavLst>
                                    </p:anim>
                                    <p:animEffect transition="in" filter="fade">
                                      <p:cBhvr>
                                        <p:cTn id="41" dur="500"/>
                                        <p:tgtEl>
                                          <p:spTgt spid="2052"/>
                                        </p:tgtEl>
                                      </p:cBhvr>
                                    </p:animEffect>
                                  </p:childTnLst>
                                </p:cTn>
                              </p:par>
                              <p:par>
                                <p:cTn id="42" presetID="29" presetClass="entr" presetSubtype="0" fill="hold" nodeType="withEffect">
                                  <p:stCondLst>
                                    <p:cond delay="0"/>
                                  </p:stCondLst>
                                  <p:childTnLst>
                                    <p:set>
                                      <p:cBhvr>
                                        <p:cTn id="43" dur="1" fill="hold">
                                          <p:stCondLst>
                                            <p:cond delay="0"/>
                                          </p:stCondLst>
                                        </p:cTn>
                                        <p:tgtEl>
                                          <p:spTgt spid="9">
                                            <p:txEl>
                                              <p:pRg st="0" end="0"/>
                                            </p:txEl>
                                          </p:spTgt>
                                        </p:tgtEl>
                                        <p:attrNameLst>
                                          <p:attrName>style.visibility</p:attrName>
                                        </p:attrNameLst>
                                      </p:cBhvr>
                                      <p:to>
                                        <p:strVal val="visible"/>
                                      </p:to>
                                    </p:set>
                                    <p:anim calcmode="lin" valueType="num">
                                      <p:cBhvr>
                                        <p:cTn id="44" dur="1000" fill="hold"/>
                                        <p:tgtEl>
                                          <p:spTgt spid="9">
                                            <p:txEl>
                                              <p:pRg st="0" end="0"/>
                                            </p:txEl>
                                          </p:spTgt>
                                        </p:tgtEl>
                                        <p:attrNameLst>
                                          <p:attrName>ppt_x</p:attrName>
                                        </p:attrNameLst>
                                      </p:cBhvr>
                                      <p:tavLst>
                                        <p:tav tm="0">
                                          <p:val>
                                            <p:strVal val="#ppt_x-.2"/>
                                          </p:val>
                                        </p:tav>
                                        <p:tav tm="100000">
                                          <p:val>
                                            <p:strVal val="#ppt_x"/>
                                          </p:val>
                                        </p:tav>
                                      </p:tavLst>
                                    </p:anim>
                                    <p:anim calcmode="lin" valueType="num">
                                      <p:cBhvr>
                                        <p:cTn id="45" dur="1000" fill="hold"/>
                                        <p:tgtEl>
                                          <p:spTgt spid="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46"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smtClean="0">
                <a:latin typeface="Times New Roman" pitchFamily="18" charset="0"/>
                <a:cs typeface="Times New Roman" pitchFamily="18" charset="0"/>
              </a:rPr>
              <a:t>День села</a:t>
            </a:r>
            <a:br>
              <a:rPr lang="uk-UA" dirty="0" smtClean="0">
                <a:latin typeface="Times New Roman" pitchFamily="18" charset="0"/>
                <a:cs typeface="Times New Roman" pitchFamily="18" charset="0"/>
              </a:rPr>
            </a:br>
            <a:r>
              <a:rPr lang="uk-UA" dirty="0" smtClean="0">
                <a:latin typeface="Times New Roman" pitchFamily="18" charset="0"/>
                <a:cs typeface="Times New Roman" pitchFamily="18" charset="0"/>
              </a:rPr>
              <a:t>Масляна</a:t>
            </a:r>
            <a:endParaRPr lang="ru-RU" dirty="0">
              <a:latin typeface="Times New Roman" pitchFamily="18" charset="0"/>
              <a:cs typeface="Times New Roman" pitchFamily="18" charset="0"/>
            </a:endParaRPr>
          </a:p>
        </p:txBody>
      </p:sp>
      <p:pic>
        <p:nvPicPr>
          <p:cNvPr id="11266" name="Picture 2"/>
          <p:cNvPicPr>
            <a:picLocks noChangeAspect="1" noChangeArrowheads="1"/>
          </p:cNvPicPr>
          <p:nvPr/>
        </p:nvPicPr>
        <p:blipFill>
          <a:blip r:embed="rId2"/>
          <a:srcRect/>
          <a:stretch>
            <a:fillRect/>
          </a:stretch>
        </p:blipFill>
        <p:spPr bwMode="auto">
          <a:xfrm>
            <a:off x="5572132" y="4143380"/>
            <a:ext cx="3332190" cy="2498464"/>
          </a:xfrm>
          <a:prstGeom prst="rect">
            <a:avLst/>
          </a:prstGeom>
          <a:noFill/>
          <a:ln w="9525">
            <a:noFill/>
            <a:miter lim="800000"/>
            <a:headEnd/>
            <a:tailEnd/>
          </a:ln>
          <a:effectLst/>
        </p:spPr>
      </p:pic>
      <p:pic>
        <p:nvPicPr>
          <p:cNvPr id="11267" name="Picture 3" descr="I:\Мои рисунки\фото масляна 2014\DSCN0312.JPG"/>
          <p:cNvPicPr>
            <a:picLocks noChangeAspect="1" noChangeArrowheads="1"/>
          </p:cNvPicPr>
          <p:nvPr/>
        </p:nvPicPr>
        <p:blipFill>
          <a:blip r:embed="rId3" cstate="print"/>
          <a:srcRect/>
          <a:stretch>
            <a:fillRect/>
          </a:stretch>
        </p:blipFill>
        <p:spPr bwMode="auto">
          <a:xfrm>
            <a:off x="6215074" y="785794"/>
            <a:ext cx="2072896" cy="3019713"/>
          </a:xfrm>
          <a:prstGeom prst="rect">
            <a:avLst/>
          </a:prstGeom>
          <a:noFill/>
        </p:spPr>
      </p:pic>
      <p:pic>
        <p:nvPicPr>
          <p:cNvPr id="11268" name="Picture 4" descr="I:\Мои рисунки\фото масляна 2014\DSCN0319.JPG"/>
          <p:cNvPicPr>
            <a:picLocks noChangeAspect="1" noChangeArrowheads="1"/>
          </p:cNvPicPr>
          <p:nvPr/>
        </p:nvPicPr>
        <p:blipFill>
          <a:blip r:embed="rId4" cstate="print"/>
          <a:srcRect/>
          <a:stretch>
            <a:fillRect/>
          </a:stretch>
        </p:blipFill>
        <p:spPr bwMode="auto">
          <a:xfrm>
            <a:off x="285720" y="3643314"/>
            <a:ext cx="2000264" cy="2667622"/>
          </a:xfrm>
          <a:prstGeom prst="rect">
            <a:avLst/>
          </a:prstGeom>
          <a:noFill/>
        </p:spPr>
      </p:pic>
      <p:pic>
        <p:nvPicPr>
          <p:cNvPr id="11269" name="Picture 5"/>
          <p:cNvPicPr>
            <a:picLocks noChangeAspect="1" noChangeArrowheads="1"/>
          </p:cNvPicPr>
          <p:nvPr/>
        </p:nvPicPr>
        <p:blipFill>
          <a:blip r:embed="rId5" cstate="print"/>
          <a:srcRect/>
          <a:stretch>
            <a:fillRect/>
          </a:stretch>
        </p:blipFill>
        <p:spPr bwMode="auto">
          <a:xfrm>
            <a:off x="428596" y="428604"/>
            <a:ext cx="1874824" cy="2500330"/>
          </a:xfrm>
          <a:prstGeom prst="rect">
            <a:avLst/>
          </a:prstGeom>
          <a:noFill/>
          <a:ln w="9525">
            <a:noFill/>
            <a:miter lim="800000"/>
            <a:headEnd/>
            <a:tailEnd/>
          </a:ln>
          <a:effectLst/>
        </p:spPr>
      </p:pic>
      <p:pic>
        <p:nvPicPr>
          <p:cNvPr id="11270" name="Picture 6"/>
          <p:cNvPicPr>
            <a:picLocks noChangeAspect="1" noChangeArrowheads="1"/>
          </p:cNvPicPr>
          <p:nvPr/>
        </p:nvPicPr>
        <p:blipFill>
          <a:blip r:embed="rId6" cstate="print">
            <a:lum bright="20000" contrast="10000"/>
          </a:blip>
          <a:srcRect/>
          <a:stretch>
            <a:fillRect/>
          </a:stretch>
        </p:blipFill>
        <p:spPr bwMode="auto">
          <a:xfrm>
            <a:off x="2857487" y="2214554"/>
            <a:ext cx="2627379" cy="1970089"/>
          </a:xfrm>
          <a:prstGeom prst="rect">
            <a:avLst/>
          </a:prstGeom>
          <a:noFill/>
          <a:ln w="9525">
            <a:noFill/>
            <a:miter lim="800000"/>
            <a:headEnd/>
            <a:tailEnd/>
          </a:ln>
          <a:effectLst/>
        </p:spPr>
      </p:pic>
    </p:spTree>
  </p:cSld>
  <p:clrMapOvr>
    <a:masterClrMapping/>
  </p:clrMapOvr>
  <p:transition spd="slow">
    <p:wheel spokes="8"/>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142900"/>
            <a:ext cx="8229600" cy="1143000"/>
          </a:xfrm>
          <a:effectLst>
            <a:outerShdw blurRad="50800" dist="38100" dir="5400000" algn="t" rotWithShape="0">
              <a:prstClr val="black">
                <a:alpha val="40000"/>
              </a:prstClr>
            </a:outerShdw>
          </a:effectLst>
        </p:spPr>
        <p:txBody>
          <a:bodyPr/>
          <a:lstStyle/>
          <a:p>
            <a:r>
              <a:rPr lang="uk-UA" dirty="0" smtClean="0">
                <a:latin typeface="Times New Roman" pitchFamily="18" charset="0"/>
                <a:cs typeface="Times New Roman" pitchFamily="18" charset="0"/>
              </a:rPr>
              <a:t>Місцеві </a:t>
            </a:r>
            <a:r>
              <a:rPr lang="uk-UA" dirty="0" err="1" smtClean="0">
                <a:latin typeface="Times New Roman" pitchFamily="18" charset="0"/>
                <a:cs typeface="Times New Roman" pitchFamily="18" charset="0"/>
              </a:rPr>
              <a:t>ФАПи</a:t>
            </a:r>
            <a:r>
              <a:rPr lang="uk-UA" dirty="0" smtClean="0">
                <a:latin typeface="Times New Roman" pitchFamily="18" charset="0"/>
                <a:cs typeface="Times New Roman" pitchFamily="18" charset="0"/>
              </a:rPr>
              <a:t> та їх завідуючі:</a:t>
            </a:r>
            <a:endParaRPr lang="ru-RU" dirty="0">
              <a:latin typeface="Times New Roman" pitchFamily="18" charset="0"/>
              <a:cs typeface="Times New Roman" pitchFamily="18" charset="0"/>
            </a:endParaRPr>
          </a:p>
        </p:txBody>
      </p:sp>
      <p:pic>
        <p:nvPicPr>
          <p:cNvPr id="10241" name="Picture 1"/>
          <p:cNvPicPr>
            <a:picLocks noChangeAspect="1" noChangeArrowheads="1"/>
          </p:cNvPicPr>
          <p:nvPr/>
        </p:nvPicPr>
        <p:blipFill>
          <a:blip r:embed="rId2" cstate="print"/>
          <a:srcRect/>
          <a:stretch>
            <a:fillRect/>
          </a:stretch>
        </p:blipFill>
        <p:spPr bwMode="auto">
          <a:xfrm>
            <a:off x="500034" y="4143380"/>
            <a:ext cx="3061820" cy="2284405"/>
          </a:xfrm>
          <a:prstGeom prst="rect">
            <a:avLst/>
          </a:prstGeom>
          <a:noFill/>
          <a:ln w="9525">
            <a:noFill/>
            <a:miter lim="800000"/>
            <a:headEnd/>
            <a:tailEnd/>
          </a:ln>
          <a:effectLst/>
        </p:spPr>
      </p:pic>
      <p:pic>
        <p:nvPicPr>
          <p:cNvPr id="10242" name="Picture 2"/>
          <p:cNvPicPr>
            <a:picLocks noChangeAspect="1" noChangeArrowheads="1"/>
          </p:cNvPicPr>
          <p:nvPr/>
        </p:nvPicPr>
        <p:blipFill>
          <a:blip r:embed="rId3" cstate="print"/>
          <a:srcRect/>
          <a:stretch>
            <a:fillRect/>
          </a:stretch>
        </p:blipFill>
        <p:spPr bwMode="auto">
          <a:xfrm>
            <a:off x="1071538" y="1428736"/>
            <a:ext cx="1784331" cy="2379108"/>
          </a:xfrm>
          <a:prstGeom prst="rect">
            <a:avLst/>
          </a:prstGeom>
          <a:noFill/>
          <a:ln w="9525">
            <a:noFill/>
            <a:miter lim="800000"/>
            <a:headEnd/>
            <a:tailEnd/>
          </a:ln>
          <a:effectLst/>
        </p:spPr>
      </p:pic>
      <p:pic>
        <p:nvPicPr>
          <p:cNvPr id="10243" name="Picture 3" descr="C:\Users\1\Desktop\До презентації\фапи\78.jpg"/>
          <p:cNvPicPr>
            <a:picLocks noChangeAspect="1" noChangeArrowheads="1"/>
          </p:cNvPicPr>
          <p:nvPr/>
        </p:nvPicPr>
        <p:blipFill>
          <a:blip r:embed="rId4" cstate="print"/>
          <a:srcRect/>
          <a:stretch>
            <a:fillRect/>
          </a:stretch>
        </p:blipFill>
        <p:spPr bwMode="auto">
          <a:xfrm>
            <a:off x="5286380" y="1571612"/>
            <a:ext cx="2762269" cy="2071702"/>
          </a:xfrm>
          <a:prstGeom prst="rect">
            <a:avLst/>
          </a:prstGeom>
          <a:noFill/>
        </p:spPr>
      </p:pic>
      <p:pic>
        <p:nvPicPr>
          <p:cNvPr id="10244" name="Picture 4" descr="C:\Users\1\Desktop\До презентації\фапи\569.jpg"/>
          <p:cNvPicPr>
            <a:picLocks noChangeAspect="1" noChangeArrowheads="1"/>
          </p:cNvPicPr>
          <p:nvPr/>
        </p:nvPicPr>
        <p:blipFill>
          <a:blip r:embed="rId5" cstate="print"/>
          <a:srcRect/>
          <a:stretch>
            <a:fillRect/>
          </a:stretch>
        </p:blipFill>
        <p:spPr bwMode="auto">
          <a:xfrm>
            <a:off x="6500826" y="4857760"/>
            <a:ext cx="2381267" cy="1785950"/>
          </a:xfrm>
          <a:prstGeom prst="rect">
            <a:avLst/>
          </a:prstGeom>
          <a:noFill/>
        </p:spPr>
      </p:pic>
      <p:pic>
        <p:nvPicPr>
          <p:cNvPr id="10245" name="Picture 5" descr="C:\Users\1\Desktop\До презентації\фапи\656.jpg"/>
          <p:cNvPicPr>
            <a:picLocks noChangeAspect="1" noChangeArrowheads="1"/>
          </p:cNvPicPr>
          <p:nvPr/>
        </p:nvPicPr>
        <p:blipFill>
          <a:blip r:embed="rId6" cstate="print"/>
          <a:srcRect/>
          <a:stretch>
            <a:fillRect/>
          </a:stretch>
        </p:blipFill>
        <p:spPr bwMode="auto">
          <a:xfrm>
            <a:off x="4500562" y="4286256"/>
            <a:ext cx="1928826" cy="1446620"/>
          </a:xfrm>
          <a:prstGeom prst="rect">
            <a:avLst/>
          </a:prstGeom>
          <a:noFill/>
        </p:spPr>
      </p:pic>
      <p:sp>
        <p:nvSpPr>
          <p:cNvPr id="9" name="TextBox 8"/>
          <p:cNvSpPr txBox="1"/>
          <p:nvPr/>
        </p:nvSpPr>
        <p:spPr>
          <a:xfrm>
            <a:off x="642910" y="3643314"/>
            <a:ext cx="2714644" cy="523220"/>
          </a:xfrm>
          <a:prstGeom prst="rect">
            <a:avLst/>
          </a:prstGeom>
          <a:noFill/>
        </p:spPr>
        <p:txBody>
          <a:bodyPr wrap="square" rtlCol="0">
            <a:spAutoFit/>
          </a:bodyPr>
          <a:lstStyle/>
          <a:p>
            <a:pPr algn="ctr"/>
            <a:r>
              <a:rPr lang="uk-UA" sz="2800" dirty="0" err="1" smtClean="0">
                <a:latin typeface="Times New Roman" pitchFamily="18" charset="0"/>
                <a:cs typeface="Times New Roman" pitchFamily="18" charset="0"/>
              </a:rPr>
              <a:t>с.Антоновичі</a:t>
            </a:r>
            <a:endParaRPr lang="ru-RU" sz="2800" dirty="0">
              <a:latin typeface="Times New Roman" pitchFamily="18" charset="0"/>
              <a:cs typeface="Times New Roman" pitchFamily="18" charset="0"/>
            </a:endParaRPr>
          </a:p>
        </p:txBody>
      </p:sp>
      <p:sp>
        <p:nvSpPr>
          <p:cNvPr id="10" name="TextBox 9"/>
          <p:cNvSpPr txBox="1"/>
          <p:nvPr/>
        </p:nvSpPr>
        <p:spPr>
          <a:xfrm>
            <a:off x="5286380" y="3643314"/>
            <a:ext cx="2714644" cy="523220"/>
          </a:xfrm>
          <a:prstGeom prst="rect">
            <a:avLst/>
          </a:prstGeom>
          <a:noFill/>
        </p:spPr>
        <p:txBody>
          <a:bodyPr wrap="square" rtlCol="0">
            <a:spAutoFit/>
          </a:bodyPr>
          <a:lstStyle/>
          <a:p>
            <a:pPr algn="ctr"/>
            <a:r>
              <a:rPr lang="uk-UA" sz="2800" dirty="0" err="1" smtClean="0">
                <a:latin typeface="Times New Roman" pitchFamily="18" charset="0"/>
                <a:cs typeface="Times New Roman" pitchFamily="18" charset="0"/>
              </a:rPr>
              <a:t>с.Шибиринівка</a:t>
            </a:r>
            <a:endParaRPr lang="ru-RU" sz="2800" dirty="0">
              <a:latin typeface="Times New Roman" pitchFamily="18" charset="0"/>
              <a:cs typeface="Times New Roman" pitchFamily="18" charset="0"/>
            </a:endParaRPr>
          </a:p>
        </p:txBody>
      </p:sp>
      <p:sp>
        <p:nvSpPr>
          <p:cNvPr id="11" name="TextBox 10"/>
          <p:cNvSpPr txBox="1"/>
          <p:nvPr/>
        </p:nvSpPr>
        <p:spPr>
          <a:xfrm>
            <a:off x="0" y="857232"/>
            <a:ext cx="5286412" cy="461665"/>
          </a:xfrm>
          <a:prstGeom prst="rect">
            <a:avLst/>
          </a:prstGeom>
          <a:noFill/>
        </p:spPr>
        <p:txBody>
          <a:bodyPr wrap="square" rtlCol="0">
            <a:spAutoFit/>
          </a:bodyPr>
          <a:lstStyle/>
          <a:p>
            <a:r>
              <a:rPr lang="uk-UA" sz="2400" dirty="0" smtClean="0">
                <a:latin typeface="Times New Roman" pitchFamily="18" charset="0"/>
                <a:cs typeface="Times New Roman" pitchFamily="18" charset="0"/>
              </a:rPr>
              <a:t>Любченко Ольга Анатоліївна</a:t>
            </a:r>
            <a:endParaRPr lang="ru-RU" sz="2400" dirty="0">
              <a:latin typeface="Times New Roman" pitchFamily="18" charset="0"/>
              <a:cs typeface="Times New Roman" pitchFamily="18" charset="0"/>
            </a:endParaRPr>
          </a:p>
        </p:txBody>
      </p:sp>
      <p:sp>
        <p:nvSpPr>
          <p:cNvPr id="12" name="TextBox 11"/>
          <p:cNvSpPr txBox="1"/>
          <p:nvPr/>
        </p:nvSpPr>
        <p:spPr>
          <a:xfrm>
            <a:off x="3857588" y="928670"/>
            <a:ext cx="5286412" cy="461665"/>
          </a:xfrm>
          <a:prstGeom prst="rect">
            <a:avLst/>
          </a:prstGeom>
          <a:noFill/>
        </p:spPr>
        <p:txBody>
          <a:bodyPr wrap="square" rtlCol="0">
            <a:spAutoFit/>
          </a:bodyPr>
          <a:lstStyle/>
          <a:p>
            <a:pPr algn="ctr"/>
            <a:r>
              <a:rPr lang="uk-UA" sz="2400" dirty="0" smtClean="0">
                <a:latin typeface="Times New Roman" pitchFamily="18" charset="0"/>
                <a:cs typeface="Times New Roman" pitchFamily="18" charset="0"/>
              </a:rPr>
              <a:t>Козел Тереза Петрівна</a:t>
            </a:r>
            <a:endParaRPr lang="ru-RU" sz="2400" dirty="0">
              <a:latin typeface="Times New Roman" pitchFamily="18" charset="0"/>
              <a:cs typeface="Times New Roman" pitchFamily="18" charset="0"/>
            </a:endParaRPr>
          </a:p>
        </p:txBody>
      </p:sp>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par>
                          <p:cTn id="10" fill="hold">
                            <p:stCondLst>
                              <p:cond delay="1000"/>
                            </p:stCondLst>
                            <p:childTnLst>
                              <p:par>
                                <p:cTn id="11" presetID="53" presetClass="entr" presetSubtype="0" fill="hold" nodeType="afterEffect">
                                  <p:stCondLst>
                                    <p:cond delay="0"/>
                                  </p:stCondLst>
                                  <p:childTnLst>
                                    <p:set>
                                      <p:cBhvr>
                                        <p:cTn id="12" dur="1" fill="hold">
                                          <p:stCondLst>
                                            <p:cond delay="0"/>
                                          </p:stCondLst>
                                        </p:cTn>
                                        <p:tgtEl>
                                          <p:spTgt spid="10242"/>
                                        </p:tgtEl>
                                        <p:attrNameLst>
                                          <p:attrName>style.visibility</p:attrName>
                                        </p:attrNameLst>
                                      </p:cBhvr>
                                      <p:to>
                                        <p:strVal val="visible"/>
                                      </p:to>
                                    </p:set>
                                    <p:anim calcmode="lin" valueType="num">
                                      <p:cBhvr>
                                        <p:cTn id="13" dur="2000" fill="hold"/>
                                        <p:tgtEl>
                                          <p:spTgt spid="10242"/>
                                        </p:tgtEl>
                                        <p:attrNameLst>
                                          <p:attrName>ppt_w</p:attrName>
                                        </p:attrNameLst>
                                      </p:cBhvr>
                                      <p:tavLst>
                                        <p:tav tm="0">
                                          <p:val>
                                            <p:fltVal val="0"/>
                                          </p:val>
                                        </p:tav>
                                        <p:tav tm="100000">
                                          <p:val>
                                            <p:strVal val="#ppt_w"/>
                                          </p:val>
                                        </p:tav>
                                      </p:tavLst>
                                    </p:anim>
                                    <p:anim calcmode="lin" valueType="num">
                                      <p:cBhvr>
                                        <p:cTn id="14" dur="2000" fill="hold"/>
                                        <p:tgtEl>
                                          <p:spTgt spid="10242"/>
                                        </p:tgtEl>
                                        <p:attrNameLst>
                                          <p:attrName>ppt_h</p:attrName>
                                        </p:attrNameLst>
                                      </p:cBhvr>
                                      <p:tavLst>
                                        <p:tav tm="0">
                                          <p:val>
                                            <p:fltVal val="0"/>
                                          </p:val>
                                        </p:tav>
                                        <p:tav tm="100000">
                                          <p:val>
                                            <p:strVal val="#ppt_h"/>
                                          </p:val>
                                        </p:tav>
                                      </p:tavLst>
                                    </p:anim>
                                    <p:animEffect transition="in" filter="fade">
                                      <p:cBhvr>
                                        <p:cTn id="15" dur="2000"/>
                                        <p:tgtEl>
                                          <p:spTgt spid="10242"/>
                                        </p:tgtEl>
                                      </p:cBhvr>
                                    </p:animEffect>
                                  </p:childTnLst>
                                </p:cTn>
                              </p:par>
                            </p:childTnLst>
                          </p:cTn>
                        </p:par>
                        <p:par>
                          <p:cTn id="16" fill="hold">
                            <p:stCondLst>
                              <p:cond delay="3000"/>
                            </p:stCondLst>
                            <p:childTnLst>
                              <p:par>
                                <p:cTn id="17" presetID="53" presetClass="entr" presetSubtype="0" fill="hold" nodeType="afterEffect">
                                  <p:stCondLst>
                                    <p:cond delay="0"/>
                                  </p:stCondLst>
                                  <p:childTnLst>
                                    <p:set>
                                      <p:cBhvr>
                                        <p:cTn id="18" dur="1" fill="hold">
                                          <p:stCondLst>
                                            <p:cond delay="0"/>
                                          </p:stCondLst>
                                        </p:cTn>
                                        <p:tgtEl>
                                          <p:spTgt spid="10241"/>
                                        </p:tgtEl>
                                        <p:attrNameLst>
                                          <p:attrName>style.visibility</p:attrName>
                                        </p:attrNameLst>
                                      </p:cBhvr>
                                      <p:to>
                                        <p:strVal val="visible"/>
                                      </p:to>
                                    </p:set>
                                    <p:anim calcmode="lin" valueType="num">
                                      <p:cBhvr>
                                        <p:cTn id="19" dur="2000" fill="hold"/>
                                        <p:tgtEl>
                                          <p:spTgt spid="10241"/>
                                        </p:tgtEl>
                                        <p:attrNameLst>
                                          <p:attrName>ppt_w</p:attrName>
                                        </p:attrNameLst>
                                      </p:cBhvr>
                                      <p:tavLst>
                                        <p:tav tm="0">
                                          <p:val>
                                            <p:fltVal val="0"/>
                                          </p:val>
                                        </p:tav>
                                        <p:tav tm="100000">
                                          <p:val>
                                            <p:strVal val="#ppt_w"/>
                                          </p:val>
                                        </p:tav>
                                      </p:tavLst>
                                    </p:anim>
                                    <p:anim calcmode="lin" valueType="num">
                                      <p:cBhvr>
                                        <p:cTn id="20" dur="2000" fill="hold"/>
                                        <p:tgtEl>
                                          <p:spTgt spid="10241"/>
                                        </p:tgtEl>
                                        <p:attrNameLst>
                                          <p:attrName>ppt_h</p:attrName>
                                        </p:attrNameLst>
                                      </p:cBhvr>
                                      <p:tavLst>
                                        <p:tav tm="0">
                                          <p:val>
                                            <p:fltVal val="0"/>
                                          </p:val>
                                        </p:tav>
                                        <p:tav tm="100000">
                                          <p:val>
                                            <p:strVal val="#ppt_h"/>
                                          </p:val>
                                        </p:tav>
                                      </p:tavLst>
                                    </p:anim>
                                    <p:animEffect transition="in" filter="fade">
                                      <p:cBhvr>
                                        <p:cTn id="21" dur="2000"/>
                                        <p:tgtEl>
                                          <p:spTgt spid="10241"/>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ppt_x</p:attrName>
                                        </p:attrNameLst>
                                      </p:cBhvr>
                                      <p:tavLst>
                                        <p:tav tm="0">
                                          <p:val>
                                            <p:strVal val="#ppt_x-.2"/>
                                          </p:val>
                                        </p:tav>
                                        <p:tav tm="100000">
                                          <p:val>
                                            <p:strVal val="#ppt_x"/>
                                          </p:val>
                                        </p:tav>
                                      </p:tavLst>
                                    </p:anim>
                                    <p:anim calcmode="lin" valueType="num">
                                      <p:cBhvr>
                                        <p:cTn id="25"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1"/>
                                        </p:tgtEl>
                                      </p:cBhvr>
                                    </p:animEffect>
                                  </p:childTnLst>
                                </p:cTn>
                              </p:par>
                              <p:par>
                                <p:cTn id="27" presetID="29"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ppt_x</p:attrName>
                                        </p:attrNameLst>
                                      </p:cBhvr>
                                      <p:tavLst>
                                        <p:tav tm="0">
                                          <p:val>
                                            <p:strVal val="#ppt_x-.2"/>
                                          </p:val>
                                        </p:tav>
                                        <p:tav tm="100000">
                                          <p:val>
                                            <p:strVal val="#ppt_x"/>
                                          </p:val>
                                        </p:tav>
                                      </p:tavLst>
                                    </p:anim>
                                    <p:anim calcmode="lin" valueType="num">
                                      <p:cBhvr>
                                        <p:cTn id="30"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31" dur="1000"/>
                                        <p:tgtEl>
                                          <p:spTgt spid="9"/>
                                        </p:tgtEl>
                                      </p:cBhvr>
                                    </p:animEffect>
                                  </p:childTnLst>
                                </p:cTn>
                              </p:par>
                            </p:childTnLst>
                          </p:cTn>
                        </p:par>
                        <p:par>
                          <p:cTn id="32" fill="hold">
                            <p:stCondLst>
                              <p:cond delay="5000"/>
                            </p:stCondLst>
                            <p:childTnLst>
                              <p:par>
                                <p:cTn id="33" presetID="53" presetClass="entr" presetSubtype="0" fill="hold" nodeType="afterEffect">
                                  <p:stCondLst>
                                    <p:cond delay="0"/>
                                  </p:stCondLst>
                                  <p:childTnLst>
                                    <p:set>
                                      <p:cBhvr>
                                        <p:cTn id="34" dur="1" fill="hold">
                                          <p:stCondLst>
                                            <p:cond delay="0"/>
                                          </p:stCondLst>
                                        </p:cTn>
                                        <p:tgtEl>
                                          <p:spTgt spid="10243"/>
                                        </p:tgtEl>
                                        <p:attrNameLst>
                                          <p:attrName>style.visibility</p:attrName>
                                        </p:attrNameLst>
                                      </p:cBhvr>
                                      <p:to>
                                        <p:strVal val="visible"/>
                                      </p:to>
                                    </p:set>
                                    <p:anim calcmode="lin" valueType="num">
                                      <p:cBhvr>
                                        <p:cTn id="35" dur="2000" fill="hold"/>
                                        <p:tgtEl>
                                          <p:spTgt spid="10243"/>
                                        </p:tgtEl>
                                        <p:attrNameLst>
                                          <p:attrName>ppt_w</p:attrName>
                                        </p:attrNameLst>
                                      </p:cBhvr>
                                      <p:tavLst>
                                        <p:tav tm="0">
                                          <p:val>
                                            <p:fltVal val="0"/>
                                          </p:val>
                                        </p:tav>
                                        <p:tav tm="100000">
                                          <p:val>
                                            <p:strVal val="#ppt_w"/>
                                          </p:val>
                                        </p:tav>
                                      </p:tavLst>
                                    </p:anim>
                                    <p:anim calcmode="lin" valueType="num">
                                      <p:cBhvr>
                                        <p:cTn id="36" dur="2000" fill="hold"/>
                                        <p:tgtEl>
                                          <p:spTgt spid="10243"/>
                                        </p:tgtEl>
                                        <p:attrNameLst>
                                          <p:attrName>ppt_h</p:attrName>
                                        </p:attrNameLst>
                                      </p:cBhvr>
                                      <p:tavLst>
                                        <p:tav tm="0">
                                          <p:val>
                                            <p:fltVal val="0"/>
                                          </p:val>
                                        </p:tav>
                                        <p:tav tm="100000">
                                          <p:val>
                                            <p:strVal val="#ppt_h"/>
                                          </p:val>
                                        </p:tav>
                                      </p:tavLst>
                                    </p:anim>
                                    <p:animEffect transition="in" filter="fade">
                                      <p:cBhvr>
                                        <p:cTn id="37" dur="2000"/>
                                        <p:tgtEl>
                                          <p:spTgt spid="10243"/>
                                        </p:tgtEl>
                                      </p:cBhvr>
                                    </p:animEffect>
                                  </p:childTnLst>
                                </p:cTn>
                              </p:par>
                              <p:par>
                                <p:cTn id="38" presetID="18" presetClass="entr" presetSubtype="9" fill="hold" nodeType="withEffect">
                                  <p:stCondLst>
                                    <p:cond delay="0"/>
                                  </p:stCondLst>
                                  <p:childTnLst>
                                    <p:set>
                                      <p:cBhvr>
                                        <p:cTn id="39" dur="1" fill="hold">
                                          <p:stCondLst>
                                            <p:cond delay="0"/>
                                          </p:stCondLst>
                                        </p:cTn>
                                        <p:tgtEl>
                                          <p:spTgt spid="10245"/>
                                        </p:tgtEl>
                                        <p:attrNameLst>
                                          <p:attrName>style.visibility</p:attrName>
                                        </p:attrNameLst>
                                      </p:cBhvr>
                                      <p:to>
                                        <p:strVal val="visible"/>
                                      </p:to>
                                    </p:set>
                                    <p:animEffect transition="in" filter="strips(upLeft)">
                                      <p:cBhvr>
                                        <p:cTn id="40" dur="2000"/>
                                        <p:tgtEl>
                                          <p:spTgt spid="10245"/>
                                        </p:tgtEl>
                                      </p:cBhvr>
                                    </p:animEffect>
                                  </p:childTnLst>
                                </p:cTn>
                              </p:par>
                              <p:par>
                                <p:cTn id="41" presetID="18" presetClass="entr" presetSubtype="6" fill="hold" nodeType="withEffect">
                                  <p:stCondLst>
                                    <p:cond delay="0"/>
                                  </p:stCondLst>
                                  <p:childTnLst>
                                    <p:set>
                                      <p:cBhvr>
                                        <p:cTn id="42" dur="1" fill="hold">
                                          <p:stCondLst>
                                            <p:cond delay="0"/>
                                          </p:stCondLst>
                                        </p:cTn>
                                        <p:tgtEl>
                                          <p:spTgt spid="10244"/>
                                        </p:tgtEl>
                                        <p:attrNameLst>
                                          <p:attrName>style.visibility</p:attrName>
                                        </p:attrNameLst>
                                      </p:cBhvr>
                                      <p:to>
                                        <p:strVal val="visible"/>
                                      </p:to>
                                    </p:set>
                                    <p:animEffect transition="in" filter="strips(downRight)">
                                      <p:cBhvr>
                                        <p:cTn id="43" dur="2000"/>
                                        <p:tgtEl>
                                          <p:spTgt spid="10244"/>
                                        </p:tgtEl>
                                      </p:cBhvr>
                                    </p:animEffect>
                                  </p:childTnLst>
                                </p:cTn>
                              </p:par>
                            </p:childTnLst>
                          </p:cTn>
                        </p:par>
                        <p:par>
                          <p:cTn id="44" fill="hold">
                            <p:stCondLst>
                              <p:cond delay="7000"/>
                            </p:stCondLst>
                            <p:childTnLst>
                              <p:par>
                                <p:cTn id="45" presetID="29" presetClass="entr" presetSubtype="0"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1000" fill="hold"/>
                                        <p:tgtEl>
                                          <p:spTgt spid="12"/>
                                        </p:tgtEl>
                                        <p:attrNameLst>
                                          <p:attrName>ppt_x</p:attrName>
                                        </p:attrNameLst>
                                      </p:cBhvr>
                                      <p:tavLst>
                                        <p:tav tm="0">
                                          <p:val>
                                            <p:strVal val="#ppt_x-.2"/>
                                          </p:val>
                                        </p:tav>
                                        <p:tav tm="100000">
                                          <p:val>
                                            <p:strVal val="#ppt_x"/>
                                          </p:val>
                                        </p:tav>
                                      </p:tavLst>
                                    </p:anim>
                                    <p:anim calcmode="lin" valueType="num">
                                      <p:cBhvr>
                                        <p:cTn id="4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49" dur="1000"/>
                                        <p:tgtEl>
                                          <p:spTgt spid="12"/>
                                        </p:tgtEl>
                                      </p:cBhvr>
                                    </p:animEffect>
                                  </p:childTnLst>
                                </p:cTn>
                              </p:par>
                              <p:par>
                                <p:cTn id="50" presetID="29" presetClass="entr" presetSubtype="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1000" fill="hold"/>
                                        <p:tgtEl>
                                          <p:spTgt spid="10"/>
                                        </p:tgtEl>
                                        <p:attrNameLst>
                                          <p:attrName>ppt_x</p:attrName>
                                        </p:attrNameLst>
                                      </p:cBhvr>
                                      <p:tavLst>
                                        <p:tav tm="0">
                                          <p:val>
                                            <p:strVal val="#ppt_x-.2"/>
                                          </p:val>
                                        </p:tav>
                                        <p:tav tm="100000">
                                          <p:val>
                                            <p:strVal val="#ppt_x"/>
                                          </p:val>
                                        </p:tav>
                                      </p:tavLst>
                                    </p:anim>
                                    <p:anim calcmode="lin" valueType="num">
                                      <p:cBhvr>
                                        <p:cTn id="53"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5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ChangeArrowheads="1"/>
          </p:cNvSpPr>
          <p:nvPr/>
        </p:nvSpPr>
        <p:spPr bwMode="auto">
          <a:xfrm>
            <a:off x="714348" y="0"/>
            <a:ext cx="7643867"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ПРІОРИТЕТНІ ЗАВДАННЯ </a:t>
            </a:r>
            <a:r>
              <a:rPr kumimoji="0" lang="uk-UA"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ПРОГРАМИ НА 2014 РІК  </a:t>
            </a:r>
            <a:r>
              <a:rPr kumimoji="0" lang="ru-RU"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ТА </a:t>
            </a:r>
            <a:r>
              <a:rPr kumimoji="0" lang="uk-UA"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ШЛЯХИ ЇХ </a:t>
            </a:r>
            <a:r>
              <a:rPr kumimoji="0" lang="uk-UA"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ВИРІШЕННЯ</a:t>
            </a:r>
            <a:endParaRPr kumimoji="0" lang="ru-RU"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9218" name="Rectangle 2"/>
          <p:cNvSpPr>
            <a:spLocks noChangeArrowheads="1"/>
          </p:cNvSpPr>
          <p:nvPr/>
        </p:nvSpPr>
        <p:spPr bwMode="auto">
          <a:xfrm>
            <a:off x="0" y="948691"/>
            <a:ext cx="9286908"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2000" b="1" i="1"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Головним завданням забезпечення виконання програми соціально </a:t>
            </a:r>
            <a:r>
              <a:rPr kumimoji="0" lang="uk-UA" sz="2000" b="1" i="1"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–економічного</a:t>
            </a:r>
            <a:r>
              <a:rPr kumimoji="0" lang="uk-UA" sz="2000" b="1" i="1"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розвитку сільської громади в 2014 році є :</a:t>
            </a:r>
            <a:endParaRPr kumimoji="0" lang="ru-RU" sz="2000" b="1" i="1" u="none" strike="noStrike" cap="none" normalizeH="0" baseline="0" dirty="0" smtClean="0">
              <a:ln>
                <a:noFill/>
              </a:ln>
              <a:solidFill>
                <a:srgbClr val="7030A0"/>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 Організація ТОВ “ЧІМК“ на нарощування обсягів виробництва сільськогосподарської  продукції,  її зберігання та переробку, раціонального використання земельних ресурсів, збільшення обсягів надання послуг населенню, своєчасної виплати заробітної плати, збільшення її розмірів, стабілізація зайнятості населення в сфері сільського господарства.</a:t>
            </a:r>
            <a:endParaRPr kumimoji="0" lang="ru-RU"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2.  Відкриття в с. </a:t>
            </a:r>
            <a:r>
              <a:rPr kumimoji="0" lang="uk-UA" sz="20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Шибиринівка</a:t>
            </a:r>
            <a:r>
              <a:rPr kumimoji="0" lang="uk-UA"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дитячого  садка.</a:t>
            </a:r>
            <a:endParaRPr kumimoji="0" lang="ru-RU"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3. Провести ремонт доріг в с </a:t>
            </a:r>
            <a:r>
              <a:rPr kumimoji="0" lang="uk-UA" sz="20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Шибиринівка</a:t>
            </a:r>
            <a:r>
              <a:rPr kumimoji="0" lang="uk-UA"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вул. Польова  та в с. Антоновичі  по вул. Примакова.</a:t>
            </a:r>
            <a:endParaRPr kumimoji="0" lang="ru-RU"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4. Відремонтувати 4 колодязі – в с. </a:t>
            </a:r>
            <a:r>
              <a:rPr kumimoji="0" lang="uk-UA" sz="20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Шибиринівка</a:t>
            </a:r>
            <a:r>
              <a:rPr kumimoji="0" lang="uk-UA"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- 2 , в с. Антоновичі – 2.</a:t>
            </a:r>
            <a:endParaRPr kumimoji="0" lang="ru-RU"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5. Провести комплекс природоохоронних заходів:</a:t>
            </a:r>
            <a:endParaRPr kumimoji="0" lang="ru-RU"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а) Встановити  лічильник води на артезіанській свердловині в с. Антоновичі;</a:t>
            </a:r>
            <a:endParaRPr kumimoji="0" lang="ru-RU"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б) Створити природоохоронну зону  на ставках с </a:t>
            </a:r>
            <a:r>
              <a:rPr kumimoji="0" lang="uk-UA" sz="20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Шибиринівка</a:t>
            </a:r>
            <a:r>
              <a:rPr kumimoji="0" lang="uk-UA"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з комплексом лісомеліоративних, санітарних та інших заходів, спрямованих на запобігання забрудненню, засміченню ставків;</a:t>
            </a:r>
            <a:endParaRPr kumimoji="0" lang="ru-RU"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г) Поліпшити 10 га малопродуктивних земель – сінокосів та пасовищ шляхом розкорчовки дикої порослі видалення кротовин та купин, внесення добрив.</a:t>
            </a:r>
            <a:endParaRPr kumimoji="0" lang="ru-RU" sz="2000" b="1"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9217">
                                            <p:txEl>
                                              <p:pRg st="0" end="0"/>
                                            </p:txEl>
                                          </p:spTgt>
                                        </p:tgtEl>
                                        <p:attrNameLst>
                                          <p:attrName>style.visibility</p:attrName>
                                        </p:attrNameLst>
                                      </p:cBhvr>
                                      <p:to>
                                        <p:strVal val="visible"/>
                                      </p:to>
                                    </p:set>
                                    <p:anim calcmode="lin" valueType="num">
                                      <p:cBhvr>
                                        <p:cTn id="7" dur="1000" fill="hold"/>
                                        <p:tgtEl>
                                          <p:spTgt spid="9217">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921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9217">
                                            <p:txEl>
                                              <p:pRg st="0" end="0"/>
                                            </p:txEl>
                                          </p:spTgt>
                                        </p:tgtEl>
                                      </p:cBhvr>
                                    </p:animEffect>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9218">
                                            <p:txEl>
                                              <p:pRg st="0" end="0"/>
                                            </p:txEl>
                                          </p:spTgt>
                                        </p:tgtEl>
                                        <p:attrNameLst>
                                          <p:attrName>style.visibility</p:attrName>
                                        </p:attrNameLst>
                                      </p:cBhvr>
                                      <p:to>
                                        <p:strVal val="visible"/>
                                      </p:to>
                                    </p:set>
                                    <p:anim calcmode="lin" valueType="num">
                                      <p:cBhvr>
                                        <p:cTn id="13" dur="2000" fill="hold"/>
                                        <p:tgtEl>
                                          <p:spTgt spid="9218">
                                            <p:txEl>
                                              <p:pRg st="0" end="0"/>
                                            </p:txEl>
                                          </p:spTgt>
                                        </p:tgtEl>
                                        <p:attrNameLst>
                                          <p:attrName>ppt_x</p:attrName>
                                        </p:attrNameLst>
                                      </p:cBhvr>
                                      <p:tavLst>
                                        <p:tav tm="0">
                                          <p:val>
                                            <p:strVal val="#ppt_x-.2"/>
                                          </p:val>
                                        </p:tav>
                                        <p:tav tm="100000">
                                          <p:val>
                                            <p:strVal val="#ppt_x"/>
                                          </p:val>
                                        </p:tav>
                                      </p:tavLst>
                                    </p:anim>
                                    <p:anim calcmode="lin" valueType="num">
                                      <p:cBhvr>
                                        <p:cTn id="14" dur="2000" fill="hold"/>
                                        <p:tgtEl>
                                          <p:spTgt spid="921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5" dur="2000"/>
                                        <p:tgtEl>
                                          <p:spTgt spid="9218">
                                            <p:txEl>
                                              <p:pRg st="0" end="0"/>
                                            </p:txEl>
                                          </p:spTgt>
                                        </p:tgtEl>
                                      </p:cBhvr>
                                    </p:animEffect>
                                  </p:childTnLst>
                                </p:cTn>
                              </p:par>
                            </p:childTnLst>
                          </p:cTn>
                        </p:par>
                        <p:par>
                          <p:cTn id="16" fill="hold">
                            <p:stCondLst>
                              <p:cond delay="3000"/>
                            </p:stCondLst>
                            <p:childTnLst>
                              <p:par>
                                <p:cTn id="17" presetID="29" presetClass="entr" presetSubtype="0" fill="hold" nodeType="afterEffect">
                                  <p:stCondLst>
                                    <p:cond delay="0"/>
                                  </p:stCondLst>
                                  <p:childTnLst>
                                    <p:set>
                                      <p:cBhvr>
                                        <p:cTn id="18" dur="1" fill="hold">
                                          <p:stCondLst>
                                            <p:cond delay="0"/>
                                          </p:stCondLst>
                                        </p:cTn>
                                        <p:tgtEl>
                                          <p:spTgt spid="9218">
                                            <p:txEl>
                                              <p:pRg st="1" end="1"/>
                                            </p:txEl>
                                          </p:spTgt>
                                        </p:tgtEl>
                                        <p:attrNameLst>
                                          <p:attrName>style.visibility</p:attrName>
                                        </p:attrNameLst>
                                      </p:cBhvr>
                                      <p:to>
                                        <p:strVal val="visible"/>
                                      </p:to>
                                    </p:set>
                                    <p:anim calcmode="lin" valueType="num">
                                      <p:cBhvr>
                                        <p:cTn id="19" dur="2000" fill="hold"/>
                                        <p:tgtEl>
                                          <p:spTgt spid="9218">
                                            <p:txEl>
                                              <p:pRg st="1" end="1"/>
                                            </p:txEl>
                                          </p:spTgt>
                                        </p:tgtEl>
                                        <p:attrNameLst>
                                          <p:attrName>ppt_x</p:attrName>
                                        </p:attrNameLst>
                                      </p:cBhvr>
                                      <p:tavLst>
                                        <p:tav tm="0">
                                          <p:val>
                                            <p:strVal val="#ppt_x-.2"/>
                                          </p:val>
                                        </p:tav>
                                        <p:tav tm="100000">
                                          <p:val>
                                            <p:strVal val="#ppt_x"/>
                                          </p:val>
                                        </p:tav>
                                      </p:tavLst>
                                    </p:anim>
                                    <p:anim calcmode="lin" valueType="num">
                                      <p:cBhvr>
                                        <p:cTn id="20" dur="2000" fill="hold"/>
                                        <p:tgtEl>
                                          <p:spTgt spid="921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1" dur="2000"/>
                                        <p:tgtEl>
                                          <p:spTgt spid="9218">
                                            <p:txEl>
                                              <p:pRg st="1" end="1"/>
                                            </p:txEl>
                                          </p:spTgt>
                                        </p:tgtEl>
                                      </p:cBhvr>
                                    </p:animEffect>
                                  </p:childTnLst>
                                </p:cTn>
                              </p:par>
                              <p:par>
                                <p:cTn id="22" presetID="29" presetClass="entr" presetSubtype="0" fill="hold" nodeType="withEffect">
                                  <p:stCondLst>
                                    <p:cond delay="0"/>
                                  </p:stCondLst>
                                  <p:childTnLst>
                                    <p:set>
                                      <p:cBhvr>
                                        <p:cTn id="23" dur="1" fill="hold">
                                          <p:stCondLst>
                                            <p:cond delay="0"/>
                                          </p:stCondLst>
                                        </p:cTn>
                                        <p:tgtEl>
                                          <p:spTgt spid="9218">
                                            <p:txEl>
                                              <p:pRg st="2" end="2"/>
                                            </p:txEl>
                                          </p:spTgt>
                                        </p:tgtEl>
                                        <p:attrNameLst>
                                          <p:attrName>style.visibility</p:attrName>
                                        </p:attrNameLst>
                                      </p:cBhvr>
                                      <p:to>
                                        <p:strVal val="visible"/>
                                      </p:to>
                                    </p:set>
                                    <p:anim calcmode="lin" valueType="num">
                                      <p:cBhvr>
                                        <p:cTn id="24" dur="2000" fill="hold"/>
                                        <p:tgtEl>
                                          <p:spTgt spid="9218">
                                            <p:txEl>
                                              <p:pRg st="2" end="2"/>
                                            </p:txEl>
                                          </p:spTgt>
                                        </p:tgtEl>
                                        <p:attrNameLst>
                                          <p:attrName>ppt_x</p:attrName>
                                        </p:attrNameLst>
                                      </p:cBhvr>
                                      <p:tavLst>
                                        <p:tav tm="0">
                                          <p:val>
                                            <p:strVal val="#ppt_x-.2"/>
                                          </p:val>
                                        </p:tav>
                                        <p:tav tm="100000">
                                          <p:val>
                                            <p:strVal val="#ppt_x"/>
                                          </p:val>
                                        </p:tav>
                                      </p:tavLst>
                                    </p:anim>
                                    <p:anim calcmode="lin" valueType="num">
                                      <p:cBhvr>
                                        <p:cTn id="25" dur="2000" fill="hold"/>
                                        <p:tgtEl>
                                          <p:spTgt spid="9218">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6" dur="2000"/>
                                        <p:tgtEl>
                                          <p:spTgt spid="9218">
                                            <p:txEl>
                                              <p:pRg st="2" end="2"/>
                                            </p:txEl>
                                          </p:spTgt>
                                        </p:tgtEl>
                                      </p:cBhvr>
                                    </p:animEffect>
                                  </p:childTnLst>
                                </p:cTn>
                              </p:par>
                              <p:par>
                                <p:cTn id="27" presetID="29" presetClass="entr" presetSubtype="0" fill="hold" nodeType="withEffect">
                                  <p:stCondLst>
                                    <p:cond delay="0"/>
                                  </p:stCondLst>
                                  <p:childTnLst>
                                    <p:set>
                                      <p:cBhvr>
                                        <p:cTn id="28" dur="1" fill="hold">
                                          <p:stCondLst>
                                            <p:cond delay="0"/>
                                          </p:stCondLst>
                                        </p:cTn>
                                        <p:tgtEl>
                                          <p:spTgt spid="9218">
                                            <p:txEl>
                                              <p:pRg st="3" end="3"/>
                                            </p:txEl>
                                          </p:spTgt>
                                        </p:tgtEl>
                                        <p:attrNameLst>
                                          <p:attrName>style.visibility</p:attrName>
                                        </p:attrNameLst>
                                      </p:cBhvr>
                                      <p:to>
                                        <p:strVal val="visible"/>
                                      </p:to>
                                    </p:set>
                                    <p:anim calcmode="lin" valueType="num">
                                      <p:cBhvr>
                                        <p:cTn id="29" dur="2000" fill="hold"/>
                                        <p:tgtEl>
                                          <p:spTgt spid="9218">
                                            <p:txEl>
                                              <p:pRg st="3" end="3"/>
                                            </p:txEl>
                                          </p:spTgt>
                                        </p:tgtEl>
                                        <p:attrNameLst>
                                          <p:attrName>ppt_x</p:attrName>
                                        </p:attrNameLst>
                                      </p:cBhvr>
                                      <p:tavLst>
                                        <p:tav tm="0">
                                          <p:val>
                                            <p:strVal val="#ppt_x-.2"/>
                                          </p:val>
                                        </p:tav>
                                        <p:tav tm="100000">
                                          <p:val>
                                            <p:strVal val="#ppt_x"/>
                                          </p:val>
                                        </p:tav>
                                      </p:tavLst>
                                    </p:anim>
                                    <p:anim calcmode="lin" valueType="num">
                                      <p:cBhvr>
                                        <p:cTn id="30" dur="2000" fill="hold"/>
                                        <p:tgtEl>
                                          <p:spTgt spid="9218">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1" dur="2000"/>
                                        <p:tgtEl>
                                          <p:spTgt spid="9218">
                                            <p:txEl>
                                              <p:pRg st="3" end="3"/>
                                            </p:txEl>
                                          </p:spTgt>
                                        </p:tgtEl>
                                      </p:cBhvr>
                                    </p:animEffect>
                                  </p:childTnLst>
                                </p:cTn>
                              </p:par>
                              <p:par>
                                <p:cTn id="32" presetID="29" presetClass="entr" presetSubtype="0" fill="hold" nodeType="withEffect">
                                  <p:stCondLst>
                                    <p:cond delay="0"/>
                                  </p:stCondLst>
                                  <p:childTnLst>
                                    <p:set>
                                      <p:cBhvr>
                                        <p:cTn id="33" dur="1" fill="hold">
                                          <p:stCondLst>
                                            <p:cond delay="0"/>
                                          </p:stCondLst>
                                        </p:cTn>
                                        <p:tgtEl>
                                          <p:spTgt spid="9218">
                                            <p:txEl>
                                              <p:pRg st="4" end="4"/>
                                            </p:txEl>
                                          </p:spTgt>
                                        </p:tgtEl>
                                        <p:attrNameLst>
                                          <p:attrName>style.visibility</p:attrName>
                                        </p:attrNameLst>
                                      </p:cBhvr>
                                      <p:to>
                                        <p:strVal val="visible"/>
                                      </p:to>
                                    </p:set>
                                    <p:anim calcmode="lin" valueType="num">
                                      <p:cBhvr>
                                        <p:cTn id="34" dur="2000" fill="hold"/>
                                        <p:tgtEl>
                                          <p:spTgt spid="9218">
                                            <p:txEl>
                                              <p:pRg st="4" end="4"/>
                                            </p:txEl>
                                          </p:spTgt>
                                        </p:tgtEl>
                                        <p:attrNameLst>
                                          <p:attrName>ppt_x</p:attrName>
                                        </p:attrNameLst>
                                      </p:cBhvr>
                                      <p:tavLst>
                                        <p:tav tm="0">
                                          <p:val>
                                            <p:strVal val="#ppt_x-.2"/>
                                          </p:val>
                                        </p:tav>
                                        <p:tav tm="100000">
                                          <p:val>
                                            <p:strVal val="#ppt_x"/>
                                          </p:val>
                                        </p:tav>
                                      </p:tavLst>
                                    </p:anim>
                                    <p:anim calcmode="lin" valueType="num">
                                      <p:cBhvr>
                                        <p:cTn id="35" dur="2000" fill="hold"/>
                                        <p:tgtEl>
                                          <p:spTgt spid="9218">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6" dur="2000"/>
                                        <p:tgtEl>
                                          <p:spTgt spid="9218">
                                            <p:txEl>
                                              <p:pRg st="4" end="4"/>
                                            </p:txEl>
                                          </p:spTgt>
                                        </p:tgtEl>
                                      </p:cBhvr>
                                    </p:animEffect>
                                  </p:childTnLst>
                                </p:cTn>
                              </p:par>
                              <p:par>
                                <p:cTn id="37" presetID="29" presetClass="entr" presetSubtype="0" fill="hold" nodeType="withEffect">
                                  <p:stCondLst>
                                    <p:cond delay="0"/>
                                  </p:stCondLst>
                                  <p:childTnLst>
                                    <p:set>
                                      <p:cBhvr>
                                        <p:cTn id="38" dur="1" fill="hold">
                                          <p:stCondLst>
                                            <p:cond delay="0"/>
                                          </p:stCondLst>
                                        </p:cTn>
                                        <p:tgtEl>
                                          <p:spTgt spid="9218">
                                            <p:txEl>
                                              <p:pRg st="5" end="5"/>
                                            </p:txEl>
                                          </p:spTgt>
                                        </p:tgtEl>
                                        <p:attrNameLst>
                                          <p:attrName>style.visibility</p:attrName>
                                        </p:attrNameLst>
                                      </p:cBhvr>
                                      <p:to>
                                        <p:strVal val="visible"/>
                                      </p:to>
                                    </p:set>
                                    <p:anim calcmode="lin" valueType="num">
                                      <p:cBhvr>
                                        <p:cTn id="39" dur="2000" fill="hold"/>
                                        <p:tgtEl>
                                          <p:spTgt spid="9218">
                                            <p:txEl>
                                              <p:pRg st="5" end="5"/>
                                            </p:txEl>
                                          </p:spTgt>
                                        </p:tgtEl>
                                        <p:attrNameLst>
                                          <p:attrName>ppt_x</p:attrName>
                                        </p:attrNameLst>
                                      </p:cBhvr>
                                      <p:tavLst>
                                        <p:tav tm="0">
                                          <p:val>
                                            <p:strVal val="#ppt_x-.2"/>
                                          </p:val>
                                        </p:tav>
                                        <p:tav tm="100000">
                                          <p:val>
                                            <p:strVal val="#ppt_x"/>
                                          </p:val>
                                        </p:tav>
                                      </p:tavLst>
                                    </p:anim>
                                    <p:anim calcmode="lin" valueType="num">
                                      <p:cBhvr>
                                        <p:cTn id="40" dur="2000" fill="hold"/>
                                        <p:tgtEl>
                                          <p:spTgt spid="9218">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41" dur="2000"/>
                                        <p:tgtEl>
                                          <p:spTgt spid="9218">
                                            <p:txEl>
                                              <p:pRg st="5" end="5"/>
                                            </p:txEl>
                                          </p:spTgt>
                                        </p:tgtEl>
                                      </p:cBhvr>
                                    </p:animEffect>
                                  </p:childTnLst>
                                </p:cTn>
                              </p:par>
                              <p:par>
                                <p:cTn id="42" presetID="29" presetClass="entr" presetSubtype="0" fill="hold" nodeType="withEffect">
                                  <p:stCondLst>
                                    <p:cond delay="0"/>
                                  </p:stCondLst>
                                  <p:childTnLst>
                                    <p:set>
                                      <p:cBhvr>
                                        <p:cTn id="43" dur="1" fill="hold">
                                          <p:stCondLst>
                                            <p:cond delay="0"/>
                                          </p:stCondLst>
                                        </p:cTn>
                                        <p:tgtEl>
                                          <p:spTgt spid="9218">
                                            <p:txEl>
                                              <p:pRg st="6" end="6"/>
                                            </p:txEl>
                                          </p:spTgt>
                                        </p:tgtEl>
                                        <p:attrNameLst>
                                          <p:attrName>style.visibility</p:attrName>
                                        </p:attrNameLst>
                                      </p:cBhvr>
                                      <p:to>
                                        <p:strVal val="visible"/>
                                      </p:to>
                                    </p:set>
                                    <p:anim calcmode="lin" valueType="num">
                                      <p:cBhvr>
                                        <p:cTn id="44" dur="2000" fill="hold"/>
                                        <p:tgtEl>
                                          <p:spTgt spid="9218">
                                            <p:txEl>
                                              <p:pRg st="6" end="6"/>
                                            </p:txEl>
                                          </p:spTgt>
                                        </p:tgtEl>
                                        <p:attrNameLst>
                                          <p:attrName>ppt_x</p:attrName>
                                        </p:attrNameLst>
                                      </p:cBhvr>
                                      <p:tavLst>
                                        <p:tav tm="0">
                                          <p:val>
                                            <p:strVal val="#ppt_x-.2"/>
                                          </p:val>
                                        </p:tav>
                                        <p:tav tm="100000">
                                          <p:val>
                                            <p:strVal val="#ppt_x"/>
                                          </p:val>
                                        </p:tav>
                                      </p:tavLst>
                                    </p:anim>
                                    <p:anim calcmode="lin" valueType="num">
                                      <p:cBhvr>
                                        <p:cTn id="45" dur="2000" fill="hold"/>
                                        <p:tgtEl>
                                          <p:spTgt spid="9218">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46" dur="2000"/>
                                        <p:tgtEl>
                                          <p:spTgt spid="9218">
                                            <p:txEl>
                                              <p:pRg st="6" end="6"/>
                                            </p:txEl>
                                          </p:spTgt>
                                        </p:tgtEl>
                                      </p:cBhvr>
                                    </p:animEffect>
                                  </p:childTnLst>
                                </p:cTn>
                              </p:par>
                              <p:par>
                                <p:cTn id="47" presetID="29" presetClass="entr" presetSubtype="0" fill="hold" nodeType="withEffect">
                                  <p:stCondLst>
                                    <p:cond delay="0"/>
                                  </p:stCondLst>
                                  <p:childTnLst>
                                    <p:set>
                                      <p:cBhvr>
                                        <p:cTn id="48" dur="1" fill="hold">
                                          <p:stCondLst>
                                            <p:cond delay="0"/>
                                          </p:stCondLst>
                                        </p:cTn>
                                        <p:tgtEl>
                                          <p:spTgt spid="9218">
                                            <p:txEl>
                                              <p:pRg st="7" end="7"/>
                                            </p:txEl>
                                          </p:spTgt>
                                        </p:tgtEl>
                                        <p:attrNameLst>
                                          <p:attrName>style.visibility</p:attrName>
                                        </p:attrNameLst>
                                      </p:cBhvr>
                                      <p:to>
                                        <p:strVal val="visible"/>
                                      </p:to>
                                    </p:set>
                                    <p:anim calcmode="lin" valueType="num">
                                      <p:cBhvr>
                                        <p:cTn id="49" dur="2000" fill="hold"/>
                                        <p:tgtEl>
                                          <p:spTgt spid="9218">
                                            <p:txEl>
                                              <p:pRg st="7" end="7"/>
                                            </p:txEl>
                                          </p:spTgt>
                                        </p:tgtEl>
                                        <p:attrNameLst>
                                          <p:attrName>ppt_x</p:attrName>
                                        </p:attrNameLst>
                                      </p:cBhvr>
                                      <p:tavLst>
                                        <p:tav tm="0">
                                          <p:val>
                                            <p:strVal val="#ppt_x-.2"/>
                                          </p:val>
                                        </p:tav>
                                        <p:tav tm="100000">
                                          <p:val>
                                            <p:strVal val="#ppt_x"/>
                                          </p:val>
                                        </p:tav>
                                      </p:tavLst>
                                    </p:anim>
                                    <p:anim calcmode="lin" valueType="num">
                                      <p:cBhvr>
                                        <p:cTn id="50" dur="2000" fill="hold"/>
                                        <p:tgtEl>
                                          <p:spTgt spid="9218">
                                            <p:txEl>
                                              <p:pRg st="7" end="7"/>
                                            </p:txEl>
                                          </p:spTgt>
                                        </p:tgtEl>
                                        <p:attrNameLst>
                                          <p:attrName>ppt_y</p:attrName>
                                        </p:attrNameLst>
                                      </p:cBhvr>
                                      <p:tavLst>
                                        <p:tav tm="0">
                                          <p:val>
                                            <p:strVal val="#ppt_y"/>
                                          </p:val>
                                        </p:tav>
                                        <p:tav tm="100000">
                                          <p:val>
                                            <p:strVal val="#ppt_y"/>
                                          </p:val>
                                        </p:tav>
                                      </p:tavLst>
                                    </p:anim>
                                    <p:animEffect transition="in" filter="wipe(right)" prLst="gradientSize: 0.1">
                                      <p:cBhvr>
                                        <p:cTn id="51" dur="2000"/>
                                        <p:tgtEl>
                                          <p:spTgt spid="9218">
                                            <p:txEl>
                                              <p:pRg st="7" end="7"/>
                                            </p:txEl>
                                          </p:spTgt>
                                        </p:tgtEl>
                                      </p:cBhvr>
                                    </p:animEffect>
                                  </p:childTnLst>
                                </p:cTn>
                              </p:par>
                              <p:par>
                                <p:cTn id="52" presetID="29" presetClass="entr" presetSubtype="0" fill="hold" nodeType="withEffect">
                                  <p:stCondLst>
                                    <p:cond delay="0"/>
                                  </p:stCondLst>
                                  <p:childTnLst>
                                    <p:set>
                                      <p:cBhvr>
                                        <p:cTn id="53" dur="1" fill="hold">
                                          <p:stCondLst>
                                            <p:cond delay="0"/>
                                          </p:stCondLst>
                                        </p:cTn>
                                        <p:tgtEl>
                                          <p:spTgt spid="9218">
                                            <p:txEl>
                                              <p:pRg st="8" end="8"/>
                                            </p:txEl>
                                          </p:spTgt>
                                        </p:tgtEl>
                                        <p:attrNameLst>
                                          <p:attrName>style.visibility</p:attrName>
                                        </p:attrNameLst>
                                      </p:cBhvr>
                                      <p:to>
                                        <p:strVal val="visible"/>
                                      </p:to>
                                    </p:set>
                                    <p:anim calcmode="lin" valueType="num">
                                      <p:cBhvr>
                                        <p:cTn id="54" dur="2000" fill="hold"/>
                                        <p:tgtEl>
                                          <p:spTgt spid="9218">
                                            <p:txEl>
                                              <p:pRg st="8" end="8"/>
                                            </p:txEl>
                                          </p:spTgt>
                                        </p:tgtEl>
                                        <p:attrNameLst>
                                          <p:attrName>ppt_x</p:attrName>
                                        </p:attrNameLst>
                                      </p:cBhvr>
                                      <p:tavLst>
                                        <p:tav tm="0">
                                          <p:val>
                                            <p:strVal val="#ppt_x-.2"/>
                                          </p:val>
                                        </p:tav>
                                        <p:tav tm="100000">
                                          <p:val>
                                            <p:strVal val="#ppt_x"/>
                                          </p:val>
                                        </p:tav>
                                      </p:tavLst>
                                    </p:anim>
                                    <p:anim calcmode="lin" valueType="num">
                                      <p:cBhvr>
                                        <p:cTn id="55" dur="2000" fill="hold"/>
                                        <p:tgtEl>
                                          <p:spTgt spid="9218">
                                            <p:txEl>
                                              <p:pRg st="8" end="8"/>
                                            </p:txEl>
                                          </p:spTgt>
                                        </p:tgtEl>
                                        <p:attrNameLst>
                                          <p:attrName>ppt_y</p:attrName>
                                        </p:attrNameLst>
                                      </p:cBhvr>
                                      <p:tavLst>
                                        <p:tav tm="0">
                                          <p:val>
                                            <p:strVal val="#ppt_y"/>
                                          </p:val>
                                        </p:tav>
                                        <p:tav tm="100000">
                                          <p:val>
                                            <p:strVal val="#ppt_y"/>
                                          </p:val>
                                        </p:tav>
                                      </p:tavLst>
                                    </p:anim>
                                    <p:animEffect transition="in" filter="wipe(right)" prLst="gradientSize: 0.1">
                                      <p:cBhvr>
                                        <p:cTn id="56" dur="2000"/>
                                        <p:tgtEl>
                                          <p:spTgt spid="921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42910" y="285728"/>
            <a:ext cx="8286808" cy="5016758"/>
          </a:xfrm>
          <a:prstGeom prst="rect">
            <a:avLst/>
          </a:prstGeom>
        </p:spPr>
        <p:txBody>
          <a:bodyPr wrap="square">
            <a:spAutoFit/>
          </a:bodyPr>
          <a:lstStyle/>
          <a:p>
            <a:pPr lvl="0" algn="just" eaLnBrk="0" fontAlgn="base" hangingPunct="0">
              <a:spcBef>
                <a:spcPct val="0"/>
              </a:spcBef>
              <a:spcAft>
                <a:spcPct val="0"/>
              </a:spcAft>
            </a:pPr>
            <a:r>
              <a:rPr lang="uk-UA" sz="2000" b="1" dirty="0" smtClean="0">
                <a:latin typeface="Times New Roman" pitchFamily="18" charset="0"/>
                <a:ea typeface="Times New Roman" pitchFamily="18" charset="0"/>
                <a:cs typeface="Times New Roman" pitchFamily="18" charset="0"/>
              </a:rPr>
              <a:t>6. Покращити роботу виконкому, педагогічного колективу, працівників культури по вихованню шкільної та поза шкільної молоді в плані пропагування здорового способу життя розвитку фізичної культури та спорту, професійної орієнтації, профілактики дитячої злочинності.</a:t>
            </a:r>
            <a:endParaRPr lang="ru-RU" sz="2000" b="1" dirty="0" smtClean="0">
              <a:latin typeface="Times New Roman" pitchFamily="18" charset="0"/>
              <a:cs typeface="Times New Roman" pitchFamily="18" charset="0"/>
            </a:endParaRPr>
          </a:p>
          <a:p>
            <a:pPr lvl="0" algn="just" eaLnBrk="0" fontAlgn="base" hangingPunct="0">
              <a:spcBef>
                <a:spcPct val="0"/>
              </a:spcBef>
              <a:spcAft>
                <a:spcPct val="0"/>
              </a:spcAft>
            </a:pPr>
            <a:r>
              <a:rPr lang="ru-RU" sz="2000" b="1" dirty="0" smtClean="0">
                <a:latin typeface="Times New Roman" pitchFamily="18" charset="0"/>
                <a:ea typeface="Times New Roman" pitchFamily="18" charset="0"/>
                <a:cs typeface="Times New Roman" pitchFamily="18" charset="0"/>
              </a:rPr>
              <a:t>7</a:t>
            </a:r>
            <a:r>
              <a:rPr lang="uk-UA" sz="2000" b="1" dirty="0" smtClean="0">
                <a:latin typeface="Times New Roman" pitchFamily="18" charset="0"/>
                <a:ea typeface="Times New Roman" pitchFamily="18" charset="0"/>
                <a:cs typeface="Times New Roman" pitchFamily="18" charset="0"/>
              </a:rPr>
              <a:t>. Пожвавити роботу жителів громади по благоустрою та озелененню населених пунктів покращення екологічної ситуації на території сільської ради. Посилити роботу по ліквідації стихійних звалищ. Порушників притягувати до адміністративних  покарань.</a:t>
            </a:r>
            <a:endParaRPr lang="ru-RU" sz="2000" b="1" dirty="0" smtClean="0">
              <a:latin typeface="Times New Roman" pitchFamily="18" charset="0"/>
              <a:cs typeface="Times New Roman" pitchFamily="18" charset="0"/>
            </a:endParaRPr>
          </a:p>
          <a:p>
            <a:pPr lvl="0" algn="just" eaLnBrk="0" fontAlgn="base" hangingPunct="0">
              <a:spcBef>
                <a:spcPct val="0"/>
              </a:spcBef>
              <a:spcAft>
                <a:spcPct val="0"/>
              </a:spcAft>
            </a:pPr>
            <a:r>
              <a:rPr lang="uk-UA" sz="2000" b="1" dirty="0" smtClean="0">
                <a:latin typeface="Times New Roman" pitchFamily="18" charset="0"/>
                <a:ea typeface="Times New Roman" pitchFamily="18" charset="0"/>
                <a:cs typeface="Times New Roman" pitchFamily="18" charset="0"/>
              </a:rPr>
              <a:t>8. На території кладовища в с. </a:t>
            </a:r>
            <a:r>
              <a:rPr lang="uk-UA" sz="2000" b="1" dirty="0" err="1" smtClean="0">
                <a:latin typeface="Times New Roman" pitchFamily="18" charset="0"/>
                <a:ea typeface="Times New Roman" pitchFamily="18" charset="0"/>
                <a:cs typeface="Times New Roman" pitchFamily="18" charset="0"/>
              </a:rPr>
              <a:t>Шибиринівка</a:t>
            </a:r>
            <a:r>
              <a:rPr lang="uk-UA" sz="2000" b="1" dirty="0" smtClean="0">
                <a:latin typeface="Times New Roman" pitchFamily="18" charset="0"/>
                <a:ea typeface="Times New Roman" pitchFamily="18" charset="0"/>
                <a:cs typeface="Times New Roman" pitchFamily="18" charset="0"/>
              </a:rPr>
              <a:t> встановити поминальний хрест. Розпочати роботи по фарбуванню огорожі і виконати інші роботи пов’язані з утриманням кладовища.</a:t>
            </a:r>
            <a:endParaRPr lang="ru-RU" sz="2000" b="1" dirty="0" smtClean="0">
              <a:latin typeface="Times New Roman" pitchFamily="18" charset="0"/>
              <a:cs typeface="Times New Roman" pitchFamily="18" charset="0"/>
            </a:endParaRPr>
          </a:p>
          <a:p>
            <a:pPr lvl="0" algn="just" eaLnBrk="0" fontAlgn="base" hangingPunct="0">
              <a:spcBef>
                <a:spcPct val="0"/>
              </a:spcBef>
              <a:spcAft>
                <a:spcPct val="0"/>
              </a:spcAft>
            </a:pPr>
            <a:r>
              <a:rPr lang="ru-RU" sz="2000" b="1" dirty="0" smtClean="0">
                <a:latin typeface="Times New Roman" pitchFamily="18" charset="0"/>
                <a:ea typeface="Times New Roman" pitchFamily="18" charset="0"/>
                <a:cs typeface="Times New Roman" pitchFamily="18" charset="0"/>
              </a:rPr>
              <a:t>9</a:t>
            </a:r>
            <a:r>
              <a:rPr lang="uk-UA" sz="2000" b="1" dirty="0" smtClean="0">
                <a:latin typeface="Times New Roman" pitchFamily="18" charset="0"/>
                <a:ea typeface="Times New Roman" pitchFamily="18" charset="0"/>
                <a:cs typeface="Times New Roman" pitchFamily="18" charset="0"/>
              </a:rPr>
              <a:t>. Постійно тримати в полі зору питання забезпечення законності і правопорядку та пожежної безпеки на території сільської ради.</a:t>
            </a:r>
            <a:endParaRPr lang="ru-RU" sz="2000" b="1" dirty="0" smtClean="0">
              <a:latin typeface="Times New Roman" pitchFamily="18" charset="0"/>
              <a:cs typeface="Times New Roman" pitchFamily="18" charset="0"/>
            </a:endParaRPr>
          </a:p>
          <a:p>
            <a:pPr lvl="0" algn="just" eaLnBrk="0" fontAlgn="base" hangingPunct="0">
              <a:spcBef>
                <a:spcPct val="0"/>
              </a:spcBef>
              <a:spcAft>
                <a:spcPct val="0"/>
              </a:spcAft>
            </a:pPr>
            <a:r>
              <a:rPr lang="uk-UA" sz="2000" b="1" dirty="0" smtClean="0">
                <a:latin typeface="Times New Roman" pitchFamily="18" charset="0"/>
                <a:ea typeface="Times New Roman" pitchFamily="18" charset="0"/>
                <a:cs typeface="Times New Roman" pitchFamily="18" charset="0"/>
              </a:rPr>
              <a:t>10. Провести ремонт приміщення бібліотеки в клубі с. Антоновичі. Заміна вхідних вікон в клубі с. </a:t>
            </a:r>
            <a:r>
              <a:rPr lang="uk-UA" sz="2000" b="1" dirty="0" err="1" smtClean="0">
                <a:latin typeface="Times New Roman" pitchFamily="18" charset="0"/>
                <a:ea typeface="Times New Roman" pitchFamily="18" charset="0"/>
                <a:cs typeface="Times New Roman" pitchFamily="18" charset="0"/>
              </a:rPr>
              <a:t>Шибиринівка</a:t>
            </a:r>
            <a:r>
              <a:rPr lang="uk-UA" sz="2000" b="1" dirty="0" smtClean="0">
                <a:latin typeface="Times New Roman" pitchFamily="18" charset="0"/>
                <a:ea typeface="Times New Roman" pitchFamily="18" charset="0"/>
                <a:cs typeface="Times New Roman" pitchFamily="18" charset="0"/>
              </a:rPr>
              <a:t>. (2шт.) </a:t>
            </a:r>
            <a:endParaRPr lang="uk-UA" sz="2000" b="1" dirty="0" smtClean="0">
              <a:latin typeface="Times New Roman" pitchFamily="18" charset="0"/>
              <a:cs typeface="Times New Roman" pitchFamily="18" charset="0"/>
            </a:endParaRPr>
          </a:p>
        </p:txBody>
      </p:sp>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ppt_x</p:attrName>
                                        </p:attrNameLst>
                                      </p:cBhvr>
                                      <p:tavLst>
                                        <p:tav tm="0">
                                          <p:val>
                                            <p:strVal val="#ppt_x-.2"/>
                                          </p:val>
                                        </p:tav>
                                        <p:tav tm="100000">
                                          <p:val>
                                            <p:strVal val="#ppt_x"/>
                                          </p:val>
                                        </p:tav>
                                      </p:tavLst>
                                    </p:anim>
                                    <p:anim calcmode="lin" valueType="num">
                                      <p:cBhvr>
                                        <p:cTn id="8" dur="2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Рисунок4.jpg"/>
          <p:cNvPicPr>
            <a:picLocks noChangeAspect="1"/>
          </p:cNvPicPr>
          <p:nvPr/>
        </p:nvPicPr>
        <p:blipFill>
          <a:blip r:embed="rId2"/>
          <a:stretch>
            <a:fillRect/>
          </a:stretch>
        </p:blipFill>
        <p:spPr>
          <a:xfrm>
            <a:off x="214282" y="142852"/>
            <a:ext cx="6577030" cy="3334616"/>
          </a:xfrm>
          <a:prstGeom prst="rect">
            <a:avLst/>
          </a:prstGeom>
        </p:spPr>
      </p:pic>
      <p:pic>
        <p:nvPicPr>
          <p:cNvPr id="5" name="Рисунок 4" descr="Рисунок5.jpg"/>
          <p:cNvPicPr>
            <a:picLocks noChangeAspect="1"/>
          </p:cNvPicPr>
          <p:nvPr/>
        </p:nvPicPr>
        <p:blipFill>
          <a:blip r:embed="rId3"/>
          <a:stretch>
            <a:fillRect/>
          </a:stretch>
        </p:blipFill>
        <p:spPr>
          <a:xfrm>
            <a:off x="3000364" y="3673432"/>
            <a:ext cx="5734245" cy="3016995"/>
          </a:xfrm>
          <a:prstGeom prst="rect">
            <a:avLst/>
          </a:prstGeom>
        </p:spPr>
      </p:pic>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2000"/>
                                        <p:tgtEl>
                                          <p:spTgt spid="4"/>
                                        </p:tgtEl>
                                      </p:cBhvr>
                                    </p:animEffect>
                                  </p:childTnLst>
                                </p:cTn>
                              </p:par>
                              <p:par>
                                <p:cTn id="8" presetID="18" presetClass="entr" presetSubtype="3"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upRight)">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857232"/>
            <a:ext cx="9001156" cy="1143000"/>
          </a:xfrm>
          <a:effectLst>
            <a:outerShdw blurRad="50800" dist="38100" dir="5400000" algn="t" rotWithShape="0">
              <a:prstClr val="black">
                <a:alpha val="40000"/>
              </a:prstClr>
            </a:outerShdw>
          </a:effectLst>
        </p:spPr>
        <p:txBody>
          <a:bodyPr>
            <a:normAutofit fontScale="90000"/>
          </a:bodyPr>
          <a:lstStyle/>
          <a:p>
            <a:r>
              <a:rPr lang="uk-UA" sz="3100" b="1" dirty="0">
                <a:latin typeface="Times New Roman" pitchFamily="18" charset="0"/>
                <a:cs typeface="Times New Roman" pitchFamily="18" charset="0"/>
              </a:rPr>
              <a:t>ЗВІТ</a:t>
            </a:r>
            <a:r>
              <a:rPr lang="ru-RU" sz="3100" dirty="0">
                <a:latin typeface="Times New Roman" pitchFamily="18" charset="0"/>
                <a:cs typeface="Times New Roman" pitchFamily="18" charset="0"/>
              </a:rPr>
              <a:t/>
            </a:r>
            <a:br>
              <a:rPr lang="ru-RU" sz="3100" dirty="0">
                <a:latin typeface="Times New Roman" pitchFamily="18" charset="0"/>
                <a:cs typeface="Times New Roman" pitchFamily="18" charset="0"/>
              </a:rPr>
            </a:br>
            <a:r>
              <a:rPr lang="uk-UA" sz="3100" b="1" dirty="0">
                <a:latin typeface="Times New Roman" pitchFamily="18" charset="0"/>
                <a:cs typeface="Times New Roman" pitchFamily="18" charset="0"/>
              </a:rPr>
              <a:t> </a:t>
            </a:r>
            <a:r>
              <a:rPr lang="uk-UA" sz="3100" b="1" dirty="0" err="1">
                <a:latin typeface="Times New Roman" pitchFamily="18" charset="0"/>
                <a:cs typeface="Times New Roman" pitchFamily="18" charset="0"/>
              </a:rPr>
              <a:t>Шибиринівського</a:t>
            </a:r>
            <a:r>
              <a:rPr lang="uk-UA" sz="3100" b="1" dirty="0">
                <a:latin typeface="Times New Roman" pitchFamily="18" charset="0"/>
                <a:cs typeface="Times New Roman" pitchFamily="18" charset="0"/>
              </a:rPr>
              <a:t> сільського голови </a:t>
            </a:r>
            <a:r>
              <a:rPr lang="uk-UA" sz="3100" b="1" dirty="0" err="1">
                <a:latin typeface="Times New Roman" pitchFamily="18" charset="0"/>
                <a:cs typeface="Times New Roman" pitchFamily="18" charset="0"/>
              </a:rPr>
              <a:t>Могилата</a:t>
            </a:r>
            <a:r>
              <a:rPr lang="uk-UA" sz="3100" b="1" dirty="0">
                <a:latin typeface="Times New Roman" pitchFamily="18" charset="0"/>
                <a:cs typeface="Times New Roman" pitchFamily="18" charset="0"/>
              </a:rPr>
              <a:t> Ю.М. </a:t>
            </a:r>
            <a:r>
              <a:rPr lang="ru-RU" sz="3100" dirty="0">
                <a:latin typeface="Times New Roman" pitchFamily="18" charset="0"/>
                <a:cs typeface="Times New Roman" pitchFamily="18" charset="0"/>
              </a:rPr>
              <a:t/>
            </a:r>
            <a:br>
              <a:rPr lang="ru-RU" sz="3100" dirty="0">
                <a:latin typeface="Times New Roman" pitchFamily="18" charset="0"/>
                <a:cs typeface="Times New Roman" pitchFamily="18" charset="0"/>
              </a:rPr>
            </a:br>
            <a:r>
              <a:rPr lang="uk-UA" sz="3100" b="1" dirty="0">
                <a:latin typeface="Times New Roman" pitchFamily="18" charset="0"/>
                <a:cs typeface="Times New Roman" pitchFamily="18" charset="0"/>
              </a:rPr>
              <a:t>про виконання повноважень сільської ради згідно Закону України «Про місцеве самоврядування у Україні» в 2013 та завдання на 2014 рік  </a:t>
            </a:r>
            <a:r>
              <a:rPr lang="ru-RU" dirty="0"/>
              <a:t/>
            </a:r>
            <a:br>
              <a:rPr lang="ru-RU" dirty="0"/>
            </a:br>
            <a:endParaRPr lang="ru-RU" dirty="0"/>
          </a:p>
        </p:txBody>
      </p:sp>
      <p:pic>
        <p:nvPicPr>
          <p:cNvPr id="5" name="Рисунок 4" descr="голова.jpg"/>
          <p:cNvPicPr>
            <a:picLocks noChangeAspect="1"/>
          </p:cNvPicPr>
          <p:nvPr/>
        </p:nvPicPr>
        <p:blipFill>
          <a:blip r:embed="rId2" cstate="print">
            <a:lum bright="20000" contrast="10000"/>
          </a:blip>
          <a:stretch>
            <a:fillRect/>
          </a:stretch>
        </p:blipFill>
        <p:spPr>
          <a:xfrm>
            <a:off x="2071670" y="2500306"/>
            <a:ext cx="4953001" cy="3714751"/>
          </a:xfrm>
          <a:prstGeom prst="rect">
            <a:avLst/>
          </a:prstGeom>
        </p:spPr>
      </p:pic>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ppt_x</p:attrName>
                                        </p:attrNameLst>
                                      </p:cBhvr>
                                      <p:tavLst>
                                        <p:tav tm="0">
                                          <p:val>
                                            <p:strVal val="#ppt_x-.2"/>
                                          </p:val>
                                        </p:tav>
                                        <p:tav tm="100000">
                                          <p:val>
                                            <p:strVal val="#ppt_x"/>
                                          </p:val>
                                        </p:tav>
                                      </p:tavLst>
                                    </p:anim>
                                    <p:anim calcmode="lin" valueType="num">
                                      <p:cBhvr>
                                        <p:cTn id="8" dur="2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2000"/>
                                        <p:tgtEl>
                                          <p:spTgt spid="2"/>
                                        </p:tgtEl>
                                      </p:cBhvr>
                                    </p:animEffect>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1000"/>
            <a:lum/>
          </a:blip>
          <a:srcRect/>
          <a:stretch>
            <a:fillRect t="-17000" b="-17000"/>
          </a:stretch>
        </a:blipFill>
        <a:effectLst/>
      </p:bgPr>
    </p:bg>
    <p:spTree>
      <p:nvGrpSpPr>
        <p:cNvPr id="1" name=""/>
        <p:cNvGrpSpPr/>
        <p:nvPr/>
      </p:nvGrpSpPr>
      <p:grpSpPr>
        <a:xfrm>
          <a:off x="0" y="0"/>
          <a:ext cx="0" cy="0"/>
          <a:chOff x="0" y="0"/>
          <a:chExt cx="0" cy="0"/>
        </a:xfrm>
      </p:grpSpPr>
      <p:pic>
        <p:nvPicPr>
          <p:cNvPr id="6" name="Рисунок 5" descr="Рисунок2.jpg"/>
          <p:cNvPicPr>
            <a:picLocks noChangeAspect="1"/>
          </p:cNvPicPr>
          <p:nvPr/>
        </p:nvPicPr>
        <p:blipFill>
          <a:blip r:embed="rId3"/>
          <a:stretch>
            <a:fillRect/>
          </a:stretch>
        </p:blipFill>
        <p:spPr>
          <a:xfrm>
            <a:off x="3143240" y="4125496"/>
            <a:ext cx="5286412" cy="2732504"/>
          </a:xfrm>
          <a:prstGeom prst="rect">
            <a:avLst/>
          </a:prstGeom>
        </p:spPr>
      </p:pic>
      <p:pic>
        <p:nvPicPr>
          <p:cNvPr id="5" name="Рисунок 4" descr="Рисунок1.jpg"/>
          <p:cNvPicPr>
            <a:picLocks noChangeAspect="1"/>
          </p:cNvPicPr>
          <p:nvPr/>
        </p:nvPicPr>
        <p:blipFill>
          <a:blip r:embed="rId4"/>
          <a:stretch>
            <a:fillRect/>
          </a:stretch>
        </p:blipFill>
        <p:spPr>
          <a:xfrm>
            <a:off x="357158" y="142852"/>
            <a:ext cx="5143536" cy="2857520"/>
          </a:xfrm>
          <a:prstGeom prst="rect">
            <a:avLst/>
          </a:prstGeom>
        </p:spPr>
      </p:pic>
      <p:sp>
        <p:nvSpPr>
          <p:cNvPr id="4" name="TextBox 3"/>
          <p:cNvSpPr txBox="1"/>
          <p:nvPr/>
        </p:nvSpPr>
        <p:spPr>
          <a:xfrm>
            <a:off x="1000100" y="3000372"/>
            <a:ext cx="6500858" cy="1200329"/>
          </a:xfrm>
          <a:prstGeom prst="rect">
            <a:avLst/>
          </a:prstGeom>
          <a:noFill/>
          <a:effectLst>
            <a:glow rad="63500">
              <a:schemeClr val="accent4">
                <a:satMod val="175000"/>
                <a:alpha val="40000"/>
              </a:schemeClr>
            </a:glow>
            <a:outerShdw blurRad="50800" dist="38100" dir="5400000" algn="t" rotWithShape="0">
              <a:prstClr val="black">
                <a:alpha val="40000"/>
              </a:prstClr>
            </a:outerShdw>
          </a:effectLst>
          <a:scene3d>
            <a:camera prst="orthographicFront"/>
            <a:lightRig rig="threePt" dir="t"/>
          </a:scene3d>
          <a:sp3d>
            <a:bevelT/>
          </a:sp3d>
        </p:spPr>
        <p:txBody>
          <a:bodyPr wrap="square" rtlCol="0">
            <a:spAutoFit/>
          </a:bodyPr>
          <a:lstStyle/>
          <a:p>
            <a:r>
              <a:rPr lang="uk-UA" sz="7200" dirty="0" smtClean="0">
                <a:solidFill>
                  <a:srgbClr val="FFFF00"/>
                </a:solidFill>
                <a:latin typeface="Times New Roman" pitchFamily="18" charset="0"/>
                <a:cs typeface="Times New Roman" pitchFamily="18" charset="0"/>
              </a:rPr>
              <a:t>Дякую за увагу!</a:t>
            </a:r>
            <a:endParaRPr lang="ru-RU" sz="7200" dirty="0">
              <a:solidFill>
                <a:srgbClr val="FFFF00"/>
              </a:solidFill>
              <a:latin typeface="Times New Roman" pitchFamily="18" charset="0"/>
              <a:cs typeface="Times New Roman" pitchFamily="18" charset="0"/>
            </a:endParaRPr>
          </a:p>
        </p:txBody>
      </p:sp>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out)">
                                      <p:cBhvr>
                                        <p:cTn id="7" dur="2000"/>
                                        <p:tgtEl>
                                          <p:spTgt spid="5"/>
                                        </p:tgtEl>
                                      </p:cBhvr>
                                    </p:animEffect>
                                  </p:childTnLst>
                                </p:cTn>
                              </p:par>
                              <p:par>
                                <p:cTn id="8" presetID="8" presetClass="entr" presetSubtype="3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amond(out)">
                                      <p:cBhvr>
                                        <p:cTn id="10" dur="2000"/>
                                        <p:tgtEl>
                                          <p:spTgt spid="6"/>
                                        </p:tgtEl>
                                      </p:cBhvr>
                                    </p:animEffect>
                                  </p:childTnLst>
                                </p:cTn>
                              </p:par>
                            </p:childTnLst>
                          </p:cTn>
                        </p:par>
                        <p:par>
                          <p:cTn id="11" fill="hold">
                            <p:stCondLst>
                              <p:cond delay="2000"/>
                            </p:stCondLst>
                            <p:childTnLst>
                              <p:par>
                                <p:cTn id="12" presetID="28"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5000" fill="hold"/>
                                        <p:tgtEl>
                                          <p:spTgt spid="4"/>
                                        </p:tgtEl>
                                        <p:attrNameLst>
                                          <p:attrName>ppt_x</p:attrName>
                                        </p:attrNameLst>
                                      </p:cBhvr>
                                      <p:tavLst>
                                        <p:tav tm="0">
                                          <p:val>
                                            <p:strVal val="#ppt_x"/>
                                          </p:val>
                                        </p:tav>
                                        <p:tav tm="100000">
                                          <p:val>
                                            <p:strVal val="#ppt_x"/>
                                          </p:val>
                                        </p:tav>
                                      </p:tavLst>
                                    </p:anim>
                                    <p:anim calcmode="lin" valueType="num">
                                      <p:cBhvr>
                                        <p:cTn id="15" dur="15000" fill="hold"/>
                                        <p:tgtEl>
                                          <p:spTgt spid="4"/>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effectLst>
            <a:outerShdw blurRad="50800" dist="38100" dir="5400000" algn="t" rotWithShape="0">
              <a:prstClr val="black">
                <a:alpha val="40000"/>
              </a:prstClr>
            </a:outerShdw>
          </a:effectLst>
        </p:spPr>
        <p:txBody>
          <a:bodyPr>
            <a:normAutofit fontScale="90000"/>
          </a:bodyPr>
          <a:lstStyle/>
          <a:p>
            <a:r>
              <a:rPr lang="uk-UA" dirty="0" smtClean="0"/>
              <a:t>За 2013 рік надійшло 231 звернення,</a:t>
            </a:r>
            <a:br>
              <a:rPr lang="uk-UA" dirty="0" smtClean="0"/>
            </a:br>
            <a:r>
              <a:rPr lang="uk-UA" dirty="0" smtClean="0"/>
              <a:t>з них:</a:t>
            </a:r>
            <a:endParaRPr lang="ru-RU" dirty="0"/>
          </a:p>
        </p:txBody>
      </p:sp>
      <p:graphicFrame>
        <p:nvGraphicFramePr>
          <p:cNvPr id="5" name="Содержимое 4"/>
          <p:cNvGraphicFramePr>
            <a:graphicFrameLocks noGrp="1"/>
          </p:cNvGraphicFramePr>
          <p:nvPr>
            <p:ph idx="1"/>
          </p:nvPr>
        </p:nvGraphicFramePr>
        <p:xfrm>
          <a:off x="357158" y="1571612"/>
          <a:ext cx="8258204" cy="45545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par>
                          <p:cTn id="10" fill="hold">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2000" fill="hold"/>
                                        <p:tgtEl>
                                          <p:spTgt spid="5"/>
                                        </p:tgtEl>
                                        <p:attrNameLst>
                                          <p:attrName>ppt_w</p:attrName>
                                        </p:attrNameLst>
                                      </p:cBhvr>
                                      <p:tavLst>
                                        <p:tav tm="0">
                                          <p:val>
                                            <p:fltVal val="0"/>
                                          </p:val>
                                        </p:tav>
                                        <p:tav tm="100000">
                                          <p:val>
                                            <p:strVal val="#ppt_w"/>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58" y="0"/>
            <a:ext cx="8229600" cy="703282"/>
          </a:xfrm>
        </p:spPr>
        <p:txBody>
          <a:bodyPr>
            <a:normAutofit fontScale="90000"/>
          </a:bodyPr>
          <a:lstStyle/>
          <a:p>
            <a:r>
              <a:rPr lang="uk-UA" dirty="0" smtClean="0">
                <a:latin typeface="Times New Roman" pitchFamily="18" charset="0"/>
                <a:cs typeface="Times New Roman" pitchFamily="18" charset="0"/>
              </a:rPr>
              <a:t>Видано:</a:t>
            </a:r>
            <a:endParaRPr lang="ru-RU" dirty="0">
              <a:latin typeface="Times New Roman" pitchFamily="18" charset="0"/>
              <a:cs typeface="Times New Roman" pitchFamily="18" charset="0"/>
            </a:endParaRPr>
          </a:p>
        </p:txBody>
      </p:sp>
      <p:graphicFrame>
        <p:nvGraphicFramePr>
          <p:cNvPr id="4" name="Содержимое 3"/>
          <p:cNvGraphicFramePr>
            <a:graphicFrameLocks noGrp="1"/>
          </p:cNvGraphicFramePr>
          <p:nvPr>
            <p:ph idx="1"/>
          </p:nvPr>
        </p:nvGraphicFramePr>
        <p:xfrm>
          <a:off x="928662" y="785794"/>
          <a:ext cx="6900882" cy="21859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Заголовок 1"/>
          <p:cNvSpPr txBox="1">
            <a:spLocks/>
          </p:cNvSpPr>
          <p:nvPr/>
        </p:nvSpPr>
        <p:spPr>
          <a:xfrm>
            <a:off x="285720" y="4286256"/>
            <a:ext cx="8229600" cy="703282"/>
          </a:xfrm>
          <a:prstGeom prst="rect">
            <a:avLst/>
          </a:prstGeom>
          <a:effectLst>
            <a:outerShdw blurRad="50800" dist="38100" dir="5400000" algn="t" rotWithShape="0">
              <a:prstClr val="black">
                <a:alpha val="40000"/>
              </a:prstClr>
            </a:outerShdw>
          </a:effectLst>
        </p:spPr>
        <p:txBody>
          <a:bodyPr vert="horz" lIns="91440" tIns="45720" rIns="91440" bIns="45720" rtlCol="0" anchor="ct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uk-UA" sz="44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Проведено:</a:t>
            </a:r>
            <a:endParaRPr kumimoji="0" lang="ru-RU" sz="44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endParaRPr>
          </a:p>
        </p:txBody>
      </p:sp>
      <p:sp>
        <p:nvSpPr>
          <p:cNvPr id="7" name="Заголовок 1"/>
          <p:cNvSpPr txBox="1">
            <a:spLocks/>
          </p:cNvSpPr>
          <p:nvPr/>
        </p:nvSpPr>
        <p:spPr>
          <a:xfrm>
            <a:off x="428596" y="2500306"/>
            <a:ext cx="8229600" cy="642942"/>
          </a:xfrm>
          <a:prstGeom prst="rect">
            <a:avLst/>
          </a:prstGeom>
          <a:effectLst>
            <a:outerShdw blurRad="50800" dist="38100" dir="5400000" algn="t" rotWithShape="0">
              <a:prstClr val="black">
                <a:alpha val="40000"/>
              </a:prstClr>
            </a:outerShdw>
          </a:effectLst>
        </p:spPr>
        <p:txBody>
          <a:bodyPr vert="horz" lIns="91440" tIns="45720" rIns="91440" bIns="45720" rtlCol="0" anchor="ct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uk-UA" sz="44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Вчинено:</a:t>
            </a:r>
          </a:p>
        </p:txBody>
      </p:sp>
      <p:graphicFrame>
        <p:nvGraphicFramePr>
          <p:cNvPr id="8" name="Схема 7"/>
          <p:cNvGraphicFramePr/>
          <p:nvPr/>
        </p:nvGraphicFramePr>
        <p:xfrm>
          <a:off x="857224" y="3143248"/>
          <a:ext cx="7072362" cy="135732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9" name="Схема 8"/>
          <p:cNvGraphicFramePr/>
          <p:nvPr/>
        </p:nvGraphicFramePr>
        <p:xfrm>
          <a:off x="857224" y="4929174"/>
          <a:ext cx="7072362" cy="192882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ppt_x</p:attrName>
                                        </p:attrNameLst>
                                      </p:cBhvr>
                                      <p:tavLst>
                                        <p:tav tm="0">
                                          <p:val>
                                            <p:strVal val="#ppt_x-.2"/>
                                          </p:val>
                                        </p:tav>
                                        <p:tav tm="100000">
                                          <p:val>
                                            <p:strVal val="#ppt_x"/>
                                          </p:val>
                                        </p:tav>
                                      </p:tavLst>
                                    </p:anim>
                                    <p:anim calcmode="lin" valueType="num">
                                      <p:cBhvr>
                                        <p:cTn id="13"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ppt_x</p:attrName>
                                        </p:attrNameLst>
                                      </p:cBhvr>
                                      <p:tavLst>
                                        <p:tav tm="0">
                                          <p:val>
                                            <p:strVal val="#ppt_x-.2"/>
                                          </p:val>
                                        </p:tav>
                                        <p:tav tm="100000">
                                          <p:val>
                                            <p:strVal val="#ppt_x"/>
                                          </p:val>
                                        </p:tav>
                                      </p:tavLst>
                                    </p:anim>
                                    <p:anim calcmode="lin" valueType="num">
                                      <p:cBhvr>
                                        <p:cTn id="1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9" dur="1000"/>
                                        <p:tgtEl>
                                          <p:spTgt spid="7"/>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ppt_x</p:attrName>
                                        </p:attrNameLst>
                                      </p:cBhvr>
                                      <p:tavLst>
                                        <p:tav tm="0">
                                          <p:val>
                                            <p:strVal val="#ppt_x-.2"/>
                                          </p:val>
                                        </p:tav>
                                        <p:tav tm="100000">
                                          <p:val>
                                            <p:strVal val="#ppt_x"/>
                                          </p:val>
                                        </p:tav>
                                      </p:tavLst>
                                    </p:anim>
                                    <p:anim calcmode="lin" valueType="num">
                                      <p:cBhvr>
                                        <p:cTn id="23"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4" dur="1000"/>
                                        <p:tgtEl>
                                          <p:spTgt spid="8"/>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ppt_x</p:attrName>
                                        </p:attrNameLst>
                                      </p:cBhvr>
                                      <p:tavLst>
                                        <p:tav tm="0">
                                          <p:val>
                                            <p:strVal val="#ppt_x-.2"/>
                                          </p:val>
                                        </p:tav>
                                        <p:tav tm="100000">
                                          <p:val>
                                            <p:strVal val="#ppt_x"/>
                                          </p:val>
                                        </p:tav>
                                      </p:tavLst>
                                    </p:anim>
                                    <p:anim calcmode="lin" valueType="num">
                                      <p:cBhvr>
                                        <p:cTn id="2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9" dur="1000"/>
                                        <p:tgtEl>
                                          <p:spTgt spid="6"/>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1000" fill="hold"/>
                                        <p:tgtEl>
                                          <p:spTgt spid="9"/>
                                        </p:tgtEl>
                                        <p:attrNameLst>
                                          <p:attrName>ppt_x</p:attrName>
                                        </p:attrNameLst>
                                      </p:cBhvr>
                                      <p:tavLst>
                                        <p:tav tm="0">
                                          <p:val>
                                            <p:strVal val="#ppt_x-.2"/>
                                          </p:val>
                                        </p:tav>
                                        <p:tav tm="100000">
                                          <p:val>
                                            <p:strVal val="#ppt_x"/>
                                          </p:val>
                                        </p:tav>
                                      </p:tavLst>
                                    </p:anim>
                                    <p:anim calcmode="lin" valueType="num">
                                      <p:cBhvr>
                                        <p:cTn id="33"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3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P spid="6" grpId="0"/>
      <p:bldP spid="7" grpId="0"/>
      <p:bldGraphic spid="8" grpId="0">
        <p:bldAsOne/>
      </p:bldGraphic>
      <p:bldGraphic spid="9"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effectLst>
            <a:outerShdw blurRad="50800" dist="38100" dir="5400000" algn="t" rotWithShape="0">
              <a:prstClr val="black">
                <a:alpha val="40000"/>
              </a:prstClr>
            </a:outerShdw>
          </a:effectLst>
        </p:spPr>
        <p:txBody>
          <a:bodyPr>
            <a:normAutofit fontScale="90000"/>
          </a:bodyPr>
          <a:lstStyle/>
          <a:p>
            <a:r>
              <a:rPr lang="uk-UA" sz="3600" dirty="0">
                <a:latin typeface="Times New Roman" pitchFamily="18" charset="0"/>
                <a:cs typeface="Times New Roman" pitchFamily="18" charset="0"/>
              </a:rPr>
              <a:t>Територія   </a:t>
            </a:r>
            <a:r>
              <a:rPr lang="uk-UA" sz="3600" dirty="0" err="1">
                <a:latin typeface="Times New Roman" pitchFamily="18" charset="0"/>
                <a:cs typeface="Times New Roman" pitchFamily="18" charset="0"/>
              </a:rPr>
              <a:t>Шибиринівської</a:t>
            </a:r>
            <a:r>
              <a:rPr lang="uk-UA" sz="3600" dirty="0">
                <a:latin typeface="Times New Roman" pitchFamily="18" charset="0"/>
                <a:cs typeface="Times New Roman" pitchFamily="18" charset="0"/>
              </a:rPr>
              <a:t>  сільської ради  становить 4377,4га. в тому числі </a:t>
            </a:r>
            <a:r>
              <a:rPr lang="uk-UA" sz="3600" dirty="0" smtClean="0">
                <a:latin typeface="Times New Roman" pitchFamily="18" charset="0"/>
                <a:cs typeface="Times New Roman" pitchFamily="18" charset="0"/>
              </a:rPr>
              <a:t>:</a:t>
            </a:r>
            <a:r>
              <a:rPr lang="uk-UA" sz="2800" dirty="0" smtClean="0">
                <a:latin typeface="Times New Roman" pitchFamily="18" charset="0"/>
                <a:cs typeface="Times New Roman" pitchFamily="18" charset="0"/>
              </a:rPr>
              <a:t/>
            </a:r>
            <a:br>
              <a:rPr lang="uk-UA" sz="2800" dirty="0" smtClean="0">
                <a:latin typeface="Times New Roman" pitchFamily="18" charset="0"/>
                <a:cs typeface="Times New Roman" pitchFamily="18" charset="0"/>
              </a:rPr>
            </a:br>
            <a:endParaRPr lang="ru-RU" sz="2800" dirty="0">
              <a:latin typeface="Times New Roman" pitchFamily="18" charset="0"/>
              <a:cs typeface="Times New Roman" pitchFamily="18" charset="0"/>
            </a:endParaRPr>
          </a:p>
        </p:txBody>
      </p:sp>
      <p:graphicFrame>
        <p:nvGraphicFramePr>
          <p:cNvPr id="6" name="Содержимое 5"/>
          <p:cNvGraphicFramePr>
            <a:graphicFrameLocks noGrp="1"/>
          </p:cNvGraphicFramePr>
          <p:nvPr>
            <p:ph idx="1"/>
          </p:nvPr>
        </p:nvGraphicFramePr>
        <p:xfrm>
          <a:off x="285720" y="1142984"/>
          <a:ext cx="8501122" cy="57150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ppt_x</p:attrName>
                                        </p:attrNameLst>
                                      </p:cBhvr>
                                      <p:tavLst>
                                        <p:tav tm="0">
                                          <p:val>
                                            <p:strVal val="#ppt_x-.2"/>
                                          </p:val>
                                        </p:tav>
                                        <p:tav tm="100000">
                                          <p:val>
                                            <p:strVal val="#ppt_x"/>
                                          </p:val>
                                        </p:tav>
                                      </p:tavLst>
                                    </p:anim>
                                    <p:anim calcmode="lin" valueType="num">
                                      <p:cBhvr>
                                        <p:cTn id="8" dur="2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2000"/>
                                        <p:tgtEl>
                                          <p:spTgt spid="2"/>
                                        </p:tgtEl>
                                      </p:cBhvr>
                                    </p:animEffect>
                                  </p:childTnLst>
                                </p:cTn>
                              </p:par>
                            </p:childTnLst>
                          </p:cTn>
                        </p:par>
                        <p:par>
                          <p:cTn id="10" fill="hold">
                            <p:stCondLst>
                              <p:cond delay="2000"/>
                            </p:stCondLst>
                            <p:childTnLst>
                              <p:par>
                                <p:cTn id="11" presetID="29"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ppt_x</p:attrName>
                                        </p:attrNameLst>
                                      </p:cBhvr>
                                      <p:tavLst>
                                        <p:tav tm="0">
                                          <p:val>
                                            <p:strVal val="#ppt_x-.2"/>
                                          </p:val>
                                        </p:tav>
                                        <p:tav tm="100000">
                                          <p:val>
                                            <p:strVal val="#ppt_x"/>
                                          </p:val>
                                        </p:tav>
                                      </p:tavLst>
                                    </p:anim>
                                    <p:anim calcmode="lin" valueType="num">
                                      <p:cBhvr>
                                        <p:cTn id="14"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www.hvilya.com/_bl/1/02870299.jpg"/>
          <p:cNvPicPr>
            <a:picLocks noChangeAspect="1" noChangeArrowheads="1"/>
          </p:cNvPicPr>
          <p:nvPr/>
        </p:nvPicPr>
        <p:blipFill>
          <a:blip r:embed="rId2"/>
          <a:srcRect/>
          <a:stretch>
            <a:fillRect/>
          </a:stretch>
        </p:blipFill>
        <p:spPr bwMode="auto">
          <a:xfrm>
            <a:off x="4643438" y="4214818"/>
            <a:ext cx="3714776" cy="2478453"/>
          </a:xfrm>
          <a:prstGeom prst="rect">
            <a:avLst/>
          </a:prstGeom>
          <a:noFill/>
        </p:spPr>
      </p:pic>
      <p:pic>
        <p:nvPicPr>
          <p:cNvPr id="28676" name="Picture 4" descr="http://im4-tub-ua.yandex.net/i?id=231400369-01-72&amp;n=21"/>
          <p:cNvPicPr>
            <a:picLocks noChangeAspect="1" noChangeArrowheads="1"/>
          </p:cNvPicPr>
          <p:nvPr/>
        </p:nvPicPr>
        <p:blipFill>
          <a:blip r:embed="rId3"/>
          <a:srcRect/>
          <a:stretch>
            <a:fillRect/>
          </a:stretch>
        </p:blipFill>
        <p:spPr bwMode="auto">
          <a:xfrm>
            <a:off x="1928794" y="142852"/>
            <a:ext cx="6786610" cy="1714512"/>
          </a:xfrm>
          <a:prstGeom prst="rect">
            <a:avLst/>
          </a:prstGeom>
          <a:noFill/>
        </p:spPr>
      </p:pic>
      <p:pic>
        <p:nvPicPr>
          <p:cNvPr id="28678" name="Picture 6" descr="http://ukrprolife.com.ua/wp-content/uploads/2012/08/%D1%84%D0%BE%D1%82%D0%BE%D0%B3%D1%80%D0%B0%D1%84%D0%B8%D1%8F2-150x150.png"/>
          <p:cNvPicPr>
            <a:picLocks noChangeAspect="1" noChangeArrowheads="1"/>
          </p:cNvPicPr>
          <p:nvPr/>
        </p:nvPicPr>
        <p:blipFill>
          <a:blip r:embed="rId4"/>
          <a:srcRect/>
          <a:stretch>
            <a:fillRect/>
          </a:stretch>
        </p:blipFill>
        <p:spPr bwMode="auto">
          <a:xfrm>
            <a:off x="214282" y="285728"/>
            <a:ext cx="1571636" cy="1571636"/>
          </a:xfrm>
          <a:prstGeom prst="rect">
            <a:avLst/>
          </a:prstGeom>
          <a:noFill/>
        </p:spPr>
      </p:pic>
      <p:pic>
        <p:nvPicPr>
          <p:cNvPr id="28682" name="Picture 10" descr="http://i.biz-gid.com/img/logo/17509.jpeg"/>
          <p:cNvPicPr>
            <a:picLocks noChangeAspect="1" noChangeArrowheads="1"/>
          </p:cNvPicPr>
          <p:nvPr/>
        </p:nvPicPr>
        <p:blipFill>
          <a:blip r:embed="rId5"/>
          <a:srcRect/>
          <a:stretch>
            <a:fillRect/>
          </a:stretch>
        </p:blipFill>
        <p:spPr bwMode="auto">
          <a:xfrm>
            <a:off x="1071538" y="2000240"/>
            <a:ext cx="1828800" cy="762000"/>
          </a:xfrm>
          <a:prstGeom prst="rect">
            <a:avLst/>
          </a:prstGeom>
          <a:noFill/>
        </p:spPr>
      </p:pic>
      <p:pic>
        <p:nvPicPr>
          <p:cNvPr id="28688" name="Picture 16" descr="http://imcagro.com.ua/images/igallery/resized/101-200/11-102-600-450-80.JPG"/>
          <p:cNvPicPr>
            <a:picLocks noChangeAspect="1" noChangeArrowheads="1"/>
          </p:cNvPicPr>
          <p:nvPr/>
        </p:nvPicPr>
        <p:blipFill>
          <a:blip r:embed="rId6"/>
          <a:srcRect/>
          <a:stretch>
            <a:fillRect/>
          </a:stretch>
        </p:blipFill>
        <p:spPr bwMode="auto">
          <a:xfrm>
            <a:off x="3286116" y="2000240"/>
            <a:ext cx="2643166" cy="1982375"/>
          </a:xfrm>
          <a:prstGeom prst="rect">
            <a:avLst/>
          </a:prstGeom>
          <a:noFill/>
        </p:spPr>
      </p:pic>
      <p:pic>
        <p:nvPicPr>
          <p:cNvPr id="28690" name="Picture 18" descr="http://imcagro.com.ua/images/igallery/resized/101-200/18-109-600-450-80.JPG"/>
          <p:cNvPicPr>
            <a:picLocks noChangeAspect="1" noChangeArrowheads="1"/>
          </p:cNvPicPr>
          <p:nvPr/>
        </p:nvPicPr>
        <p:blipFill>
          <a:blip r:embed="rId7"/>
          <a:srcRect/>
          <a:stretch>
            <a:fillRect/>
          </a:stretch>
        </p:blipFill>
        <p:spPr bwMode="auto">
          <a:xfrm>
            <a:off x="285720" y="4143380"/>
            <a:ext cx="3238483" cy="2428862"/>
          </a:xfrm>
          <a:prstGeom prst="rect">
            <a:avLst/>
          </a:prstGeom>
          <a:noFill/>
        </p:spPr>
      </p:pic>
      <p:pic>
        <p:nvPicPr>
          <p:cNvPr id="28692" name="Picture 20" descr="http://imcagro.com.ua/images/igallery/resized/101-200/42-129-600-450-80.jpg"/>
          <p:cNvPicPr>
            <a:picLocks noChangeAspect="1" noChangeArrowheads="1"/>
          </p:cNvPicPr>
          <p:nvPr/>
        </p:nvPicPr>
        <p:blipFill>
          <a:blip r:embed="rId8"/>
          <a:srcRect/>
          <a:stretch>
            <a:fillRect/>
          </a:stretch>
        </p:blipFill>
        <p:spPr bwMode="auto">
          <a:xfrm>
            <a:off x="6143636" y="2000240"/>
            <a:ext cx="2786042" cy="1857361"/>
          </a:xfrm>
          <a:prstGeom prst="rect">
            <a:avLst/>
          </a:prstGeom>
          <a:noFill/>
        </p:spPr>
      </p:pic>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withEffect">
                                  <p:stCondLst>
                                    <p:cond delay="0"/>
                                  </p:stCondLst>
                                  <p:childTnLst>
                                    <p:set>
                                      <p:cBhvr>
                                        <p:cTn id="6" dur="1" fill="hold">
                                          <p:stCondLst>
                                            <p:cond delay="0"/>
                                          </p:stCondLst>
                                        </p:cTn>
                                        <p:tgtEl>
                                          <p:spTgt spid="28676"/>
                                        </p:tgtEl>
                                        <p:attrNameLst>
                                          <p:attrName>style.visibility</p:attrName>
                                        </p:attrNameLst>
                                      </p:cBhvr>
                                      <p:to>
                                        <p:strVal val="visible"/>
                                      </p:to>
                                    </p:set>
                                    <p:anim calcmode="lin" valueType="num">
                                      <p:cBhvr>
                                        <p:cTn id="7" dur="5000" fill="hold"/>
                                        <p:tgtEl>
                                          <p:spTgt spid="28676"/>
                                        </p:tgtEl>
                                        <p:attrNameLst>
                                          <p:attrName>ppt_w</p:attrName>
                                        </p:attrNameLst>
                                      </p:cBhvr>
                                      <p:tavLst>
                                        <p:tav tm="0" fmla="#ppt_w*sin(2.5*pi*$)">
                                          <p:val>
                                            <p:fltVal val="0"/>
                                          </p:val>
                                        </p:tav>
                                        <p:tav tm="100000">
                                          <p:val>
                                            <p:fltVal val="1"/>
                                          </p:val>
                                        </p:tav>
                                      </p:tavLst>
                                    </p:anim>
                                    <p:anim calcmode="lin" valueType="num">
                                      <p:cBhvr>
                                        <p:cTn id="8" dur="5000" fill="hold"/>
                                        <p:tgtEl>
                                          <p:spTgt spid="28676"/>
                                        </p:tgtEl>
                                        <p:attrNameLst>
                                          <p:attrName>ppt_h</p:attrName>
                                        </p:attrNameLst>
                                      </p:cBhvr>
                                      <p:tavLst>
                                        <p:tav tm="0">
                                          <p:val>
                                            <p:strVal val="#ppt_h"/>
                                          </p:val>
                                        </p:tav>
                                        <p:tav tm="100000">
                                          <p:val>
                                            <p:strVal val="#ppt_h"/>
                                          </p:val>
                                        </p:tav>
                                      </p:tavLst>
                                    </p:anim>
                                  </p:childTnLst>
                                </p:cTn>
                              </p:par>
                              <p:par>
                                <p:cTn id="9" presetID="5" presetClass="entr" presetSubtype="10" fill="hold" nodeType="withEffect">
                                  <p:stCondLst>
                                    <p:cond delay="0"/>
                                  </p:stCondLst>
                                  <p:childTnLst>
                                    <p:set>
                                      <p:cBhvr>
                                        <p:cTn id="10" dur="1" fill="hold">
                                          <p:stCondLst>
                                            <p:cond delay="0"/>
                                          </p:stCondLst>
                                        </p:cTn>
                                        <p:tgtEl>
                                          <p:spTgt spid="28682"/>
                                        </p:tgtEl>
                                        <p:attrNameLst>
                                          <p:attrName>style.visibility</p:attrName>
                                        </p:attrNameLst>
                                      </p:cBhvr>
                                      <p:to>
                                        <p:strVal val="visible"/>
                                      </p:to>
                                    </p:set>
                                    <p:animEffect transition="in" filter="checkerboard(across)">
                                      <p:cBhvr>
                                        <p:cTn id="11" dur="500"/>
                                        <p:tgtEl>
                                          <p:spTgt spid="28682"/>
                                        </p:tgtEl>
                                      </p:cBhvr>
                                    </p:animEffect>
                                  </p:childTnLst>
                                </p:cTn>
                              </p:par>
                              <p:par>
                                <p:cTn id="12" presetID="5" presetClass="entr" presetSubtype="10" fill="hold" nodeType="withEffect">
                                  <p:stCondLst>
                                    <p:cond delay="0"/>
                                  </p:stCondLst>
                                  <p:childTnLst>
                                    <p:set>
                                      <p:cBhvr>
                                        <p:cTn id="13" dur="1" fill="hold">
                                          <p:stCondLst>
                                            <p:cond delay="0"/>
                                          </p:stCondLst>
                                        </p:cTn>
                                        <p:tgtEl>
                                          <p:spTgt spid="28678"/>
                                        </p:tgtEl>
                                        <p:attrNameLst>
                                          <p:attrName>style.visibility</p:attrName>
                                        </p:attrNameLst>
                                      </p:cBhvr>
                                      <p:to>
                                        <p:strVal val="visible"/>
                                      </p:to>
                                    </p:set>
                                    <p:animEffect transition="in" filter="checkerboard(across)">
                                      <p:cBhvr>
                                        <p:cTn id="14" dur="500"/>
                                        <p:tgtEl>
                                          <p:spTgt spid="28678"/>
                                        </p:tgtEl>
                                      </p:cBhvr>
                                    </p:animEffect>
                                  </p:childTnLst>
                                </p:cTn>
                              </p:par>
                            </p:childTnLst>
                          </p:cTn>
                        </p:par>
                        <p:par>
                          <p:cTn id="15" fill="hold">
                            <p:stCondLst>
                              <p:cond delay="5000"/>
                            </p:stCondLst>
                            <p:childTnLst>
                              <p:par>
                                <p:cTn id="16" presetID="31" presetClass="entr" presetSubtype="0" fill="hold" nodeType="afterEffect">
                                  <p:stCondLst>
                                    <p:cond delay="0"/>
                                  </p:stCondLst>
                                  <p:iterate type="lt">
                                    <p:tmPct val="5000"/>
                                  </p:iterate>
                                  <p:childTnLst>
                                    <p:set>
                                      <p:cBhvr>
                                        <p:cTn id="17" dur="1" fill="hold">
                                          <p:stCondLst>
                                            <p:cond delay="0"/>
                                          </p:stCondLst>
                                        </p:cTn>
                                        <p:tgtEl>
                                          <p:spTgt spid="28688"/>
                                        </p:tgtEl>
                                        <p:attrNameLst>
                                          <p:attrName>style.visibility</p:attrName>
                                        </p:attrNameLst>
                                      </p:cBhvr>
                                      <p:to>
                                        <p:strVal val="visible"/>
                                      </p:to>
                                    </p:set>
                                    <p:anim calcmode="lin" valueType="num">
                                      <p:cBhvr>
                                        <p:cTn id="18" dur="1000" fill="hold"/>
                                        <p:tgtEl>
                                          <p:spTgt spid="28688"/>
                                        </p:tgtEl>
                                        <p:attrNameLst>
                                          <p:attrName>ppt_w</p:attrName>
                                        </p:attrNameLst>
                                      </p:cBhvr>
                                      <p:tavLst>
                                        <p:tav tm="0">
                                          <p:val>
                                            <p:fltVal val="0"/>
                                          </p:val>
                                        </p:tav>
                                        <p:tav tm="100000">
                                          <p:val>
                                            <p:strVal val="#ppt_w"/>
                                          </p:val>
                                        </p:tav>
                                      </p:tavLst>
                                    </p:anim>
                                    <p:anim calcmode="lin" valueType="num">
                                      <p:cBhvr>
                                        <p:cTn id="19" dur="1000" fill="hold"/>
                                        <p:tgtEl>
                                          <p:spTgt spid="28688"/>
                                        </p:tgtEl>
                                        <p:attrNameLst>
                                          <p:attrName>ppt_h</p:attrName>
                                        </p:attrNameLst>
                                      </p:cBhvr>
                                      <p:tavLst>
                                        <p:tav tm="0">
                                          <p:val>
                                            <p:fltVal val="0"/>
                                          </p:val>
                                        </p:tav>
                                        <p:tav tm="100000">
                                          <p:val>
                                            <p:strVal val="#ppt_h"/>
                                          </p:val>
                                        </p:tav>
                                      </p:tavLst>
                                    </p:anim>
                                    <p:anim calcmode="lin" valueType="num">
                                      <p:cBhvr>
                                        <p:cTn id="20" dur="1000" fill="hold"/>
                                        <p:tgtEl>
                                          <p:spTgt spid="28688"/>
                                        </p:tgtEl>
                                        <p:attrNameLst>
                                          <p:attrName>style.rotation</p:attrName>
                                        </p:attrNameLst>
                                      </p:cBhvr>
                                      <p:tavLst>
                                        <p:tav tm="0">
                                          <p:val>
                                            <p:fltVal val="90"/>
                                          </p:val>
                                        </p:tav>
                                        <p:tav tm="100000">
                                          <p:val>
                                            <p:fltVal val="0"/>
                                          </p:val>
                                        </p:tav>
                                      </p:tavLst>
                                    </p:anim>
                                    <p:animEffect transition="in" filter="fade">
                                      <p:cBhvr>
                                        <p:cTn id="21" dur="1000"/>
                                        <p:tgtEl>
                                          <p:spTgt spid="28688"/>
                                        </p:tgtEl>
                                      </p:cBhvr>
                                    </p:animEffect>
                                  </p:childTnLst>
                                </p:cTn>
                              </p:par>
                            </p:childTnLst>
                          </p:cTn>
                        </p:par>
                        <p:par>
                          <p:cTn id="22" fill="hold">
                            <p:stCondLst>
                              <p:cond delay="6000"/>
                            </p:stCondLst>
                            <p:childTnLst>
                              <p:par>
                                <p:cTn id="23" presetID="31" presetClass="entr" presetSubtype="0" fill="hold" nodeType="afterEffect">
                                  <p:stCondLst>
                                    <p:cond delay="0"/>
                                  </p:stCondLst>
                                  <p:iterate type="lt">
                                    <p:tmPct val="5000"/>
                                  </p:iterate>
                                  <p:childTnLst>
                                    <p:set>
                                      <p:cBhvr>
                                        <p:cTn id="24" dur="1" fill="hold">
                                          <p:stCondLst>
                                            <p:cond delay="0"/>
                                          </p:stCondLst>
                                        </p:cTn>
                                        <p:tgtEl>
                                          <p:spTgt spid="28692"/>
                                        </p:tgtEl>
                                        <p:attrNameLst>
                                          <p:attrName>style.visibility</p:attrName>
                                        </p:attrNameLst>
                                      </p:cBhvr>
                                      <p:to>
                                        <p:strVal val="visible"/>
                                      </p:to>
                                    </p:set>
                                    <p:anim calcmode="lin" valueType="num">
                                      <p:cBhvr>
                                        <p:cTn id="25" dur="1000" fill="hold"/>
                                        <p:tgtEl>
                                          <p:spTgt spid="28692"/>
                                        </p:tgtEl>
                                        <p:attrNameLst>
                                          <p:attrName>ppt_w</p:attrName>
                                        </p:attrNameLst>
                                      </p:cBhvr>
                                      <p:tavLst>
                                        <p:tav tm="0">
                                          <p:val>
                                            <p:fltVal val="0"/>
                                          </p:val>
                                        </p:tav>
                                        <p:tav tm="100000">
                                          <p:val>
                                            <p:strVal val="#ppt_w"/>
                                          </p:val>
                                        </p:tav>
                                      </p:tavLst>
                                    </p:anim>
                                    <p:anim calcmode="lin" valueType="num">
                                      <p:cBhvr>
                                        <p:cTn id="26" dur="1000" fill="hold"/>
                                        <p:tgtEl>
                                          <p:spTgt spid="28692"/>
                                        </p:tgtEl>
                                        <p:attrNameLst>
                                          <p:attrName>ppt_h</p:attrName>
                                        </p:attrNameLst>
                                      </p:cBhvr>
                                      <p:tavLst>
                                        <p:tav tm="0">
                                          <p:val>
                                            <p:fltVal val="0"/>
                                          </p:val>
                                        </p:tav>
                                        <p:tav tm="100000">
                                          <p:val>
                                            <p:strVal val="#ppt_h"/>
                                          </p:val>
                                        </p:tav>
                                      </p:tavLst>
                                    </p:anim>
                                    <p:anim calcmode="lin" valueType="num">
                                      <p:cBhvr>
                                        <p:cTn id="27" dur="1000" fill="hold"/>
                                        <p:tgtEl>
                                          <p:spTgt spid="28692"/>
                                        </p:tgtEl>
                                        <p:attrNameLst>
                                          <p:attrName>style.rotation</p:attrName>
                                        </p:attrNameLst>
                                      </p:cBhvr>
                                      <p:tavLst>
                                        <p:tav tm="0">
                                          <p:val>
                                            <p:fltVal val="90"/>
                                          </p:val>
                                        </p:tav>
                                        <p:tav tm="100000">
                                          <p:val>
                                            <p:fltVal val="0"/>
                                          </p:val>
                                        </p:tav>
                                      </p:tavLst>
                                    </p:anim>
                                    <p:animEffect transition="in" filter="fade">
                                      <p:cBhvr>
                                        <p:cTn id="28" dur="1000"/>
                                        <p:tgtEl>
                                          <p:spTgt spid="28692"/>
                                        </p:tgtEl>
                                      </p:cBhvr>
                                    </p:animEffect>
                                  </p:childTnLst>
                                </p:cTn>
                              </p:par>
                            </p:childTnLst>
                          </p:cTn>
                        </p:par>
                        <p:par>
                          <p:cTn id="29" fill="hold">
                            <p:stCondLst>
                              <p:cond delay="7000"/>
                            </p:stCondLst>
                            <p:childTnLst>
                              <p:par>
                                <p:cTn id="30" presetID="34" presetClass="entr" presetSubtype="0" fill="hold" nodeType="afterEffect">
                                  <p:stCondLst>
                                    <p:cond delay="0"/>
                                  </p:stCondLst>
                                  <p:childTnLst>
                                    <p:set>
                                      <p:cBhvr>
                                        <p:cTn id="31" dur="1" fill="hold">
                                          <p:stCondLst>
                                            <p:cond delay="0"/>
                                          </p:stCondLst>
                                        </p:cTn>
                                        <p:tgtEl>
                                          <p:spTgt spid="28674"/>
                                        </p:tgtEl>
                                        <p:attrNameLst>
                                          <p:attrName>style.visibility</p:attrName>
                                        </p:attrNameLst>
                                      </p:cBhvr>
                                      <p:to>
                                        <p:strVal val="visible"/>
                                      </p:to>
                                    </p:set>
                                    <p:anim from="(-#ppt_w/2)" to="(#ppt_x)" calcmode="lin" valueType="num">
                                      <p:cBhvr>
                                        <p:cTn id="32" dur="600" fill="hold">
                                          <p:stCondLst>
                                            <p:cond delay="0"/>
                                          </p:stCondLst>
                                        </p:cTn>
                                        <p:tgtEl>
                                          <p:spTgt spid="28674"/>
                                        </p:tgtEl>
                                        <p:attrNameLst>
                                          <p:attrName>ppt_x</p:attrName>
                                        </p:attrNameLst>
                                      </p:cBhvr>
                                    </p:anim>
                                    <p:anim from="0" to="-1.0" calcmode="lin" valueType="num">
                                      <p:cBhvr>
                                        <p:cTn id="33" dur="200" decel="50000" autoRev="1" fill="hold">
                                          <p:stCondLst>
                                            <p:cond delay="600"/>
                                          </p:stCondLst>
                                        </p:cTn>
                                        <p:tgtEl>
                                          <p:spTgt spid="28674"/>
                                        </p:tgtEl>
                                        <p:attrNameLst>
                                          <p:attrName>xshear</p:attrName>
                                        </p:attrNameLst>
                                      </p:cBhvr>
                                    </p:anim>
                                    <p:animScale>
                                      <p:cBhvr>
                                        <p:cTn id="34" dur="200" decel="100000" autoRev="1" fill="hold">
                                          <p:stCondLst>
                                            <p:cond delay="600"/>
                                          </p:stCondLst>
                                        </p:cTn>
                                        <p:tgtEl>
                                          <p:spTgt spid="28674"/>
                                        </p:tgtEl>
                                      </p:cBhvr>
                                      <p:from x="100000" y="100000"/>
                                      <p:to x="80000" y="100000"/>
                                    </p:animScale>
                                    <p:anim by="(#ppt_h/3+#ppt_w*0.1)" calcmode="lin" valueType="num">
                                      <p:cBhvr additive="sum">
                                        <p:cTn id="35" dur="200" decel="100000" autoRev="1" fill="hold">
                                          <p:stCondLst>
                                            <p:cond delay="600"/>
                                          </p:stCondLst>
                                        </p:cTn>
                                        <p:tgtEl>
                                          <p:spTgt spid="28674"/>
                                        </p:tgtEl>
                                        <p:attrNameLst>
                                          <p:attrName>ppt_x</p:attrName>
                                        </p:attrNameLst>
                                      </p:cBhvr>
                                    </p:anim>
                                  </p:childTnLst>
                                </p:cTn>
                              </p:par>
                            </p:childTnLst>
                          </p:cTn>
                        </p:par>
                        <p:par>
                          <p:cTn id="36" fill="hold">
                            <p:stCondLst>
                              <p:cond delay="8000"/>
                            </p:stCondLst>
                            <p:childTnLst>
                              <p:par>
                                <p:cTn id="37" presetID="34" presetClass="entr" presetSubtype="0" fill="hold" nodeType="afterEffect">
                                  <p:stCondLst>
                                    <p:cond delay="0"/>
                                  </p:stCondLst>
                                  <p:childTnLst>
                                    <p:set>
                                      <p:cBhvr>
                                        <p:cTn id="38" dur="1" fill="hold">
                                          <p:stCondLst>
                                            <p:cond delay="0"/>
                                          </p:stCondLst>
                                        </p:cTn>
                                        <p:tgtEl>
                                          <p:spTgt spid="28690"/>
                                        </p:tgtEl>
                                        <p:attrNameLst>
                                          <p:attrName>style.visibility</p:attrName>
                                        </p:attrNameLst>
                                      </p:cBhvr>
                                      <p:to>
                                        <p:strVal val="visible"/>
                                      </p:to>
                                    </p:set>
                                    <p:anim from="(-#ppt_w/2)" to="(#ppt_x)" calcmode="lin" valueType="num">
                                      <p:cBhvr>
                                        <p:cTn id="39" dur="600" fill="hold">
                                          <p:stCondLst>
                                            <p:cond delay="0"/>
                                          </p:stCondLst>
                                        </p:cTn>
                                        <p:tgtEl>
                                          <p:spTgt spid="28690"/>
                                        </p:tgtEl>
                                        <p:attrNameLst>
                                          <p:attrName>ppt_x</p:attrName>
                                        </p:attrNameLst>
                                      </p:cBhvr>
                                    </p:anim>
                                    <p:anim from="0" to="-1.0" calcmode="lin" valueType="num">
                                      <p:cBhvr>
                                        <p:cTn id="40" dur="200" decel="50000" autoRev="1" fill="hold">
                                          <p:stCondLst>
                                            <p:cond delay="600"/>
                                          </p:stCondLst>
                                        </p:cTn>
                                        <p:tgtEl>
                                          <p:spTgt spid="28690"/>
                                        </p:tgtEl>
                                        <p:attrNameLst>
                                          <p:attrName>xshear</p:attrName>
                                        </p:attrNameLst>
                                      </p:cBhvr>
                                    </p:anim>
                                    <p:animScale>
                                      <p:cBhvr>
                                        <p:cTn id="41" dur="200" decel="100000" autoRev="1" fill="hold">
                                          <p:stCondLst>
                                            <p:cond delay="600"/>
                                          </p:stCondLst>
                                        </p:cTn>
                                        <p:tgtEl>
                                          <p:spTgt spid="28690"/>
                                        </p:tgtEl>
                                      </p:cBhvr>
                                      <p:from x="100000" y="100000"/>
                                      <p:to x="80000" y="100000"/>
                                    </p:animScale>
                                    <p:anim by="(#ppt_h/3+#ppt_w*0.1)" calcmode="lin" valueType="num">
                                      <p:cBhvr additive="sum">
                                        <p:cTn id="42" dur="200" decel="100000" autoRev="1" fill="hold">
                                          <p:stCondLst>
                                            <p:cond delay="600"/>
                                          </p:stCondLst>
                                        </p:cTn>
                                        <p:tgtEl>
                                          <p:spTgt spid="28690"/>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effectLst>
            <a:outerShdw blurRad="50800" dist="38100" dir="5400000" algn="t" rotWithShape="0">
              <a:prstClr val="black">
                <a:alpha val="40000"/>
              </a:prstClr>
            </a:outerShdw>
          </a:effectLst>
        </p:spPr>
        <p:txBody>
          <a:bodyPr/>
          <a:lstStyle/>
          <a:p>
            <a:r>
              <a:rPr lang="uk-UA" dirty="0" smtClean="0">
                <a:latin typeface="Times New Roman" pitchFamily="18" charset="0"/>
                <a:cs typeface="Times New Roman" pitchFamily="18" charset="0"/>
              </a:rPr>
              <a:t>Село Москалі</a:t>
            </a:r>
            <a:endParaRPr lang="ru-RU" dirty="0">
              <a:latin typeface="Times New Roman" pitchFamily="18" charset="0"/>
              <a:cs typeface="Times New Roman" pitchFamily="18" charset="0"/>
            </a:endParaRPr>
          </a:p>
        </p:txBody>
      </p:sp>
      <p:pic>
        <p:nvPicPr>
          <p:cNvPr id="4" name="Содержимое 3" descr="1 268.jpg"/>
          <p:cNvPicPr>
            <a:picLocks noGrp="1" noChangeAspect="1"/>
          </p:cNvPicPr>
          <p:nvPr>
            <p:ph idx="1"/>
          </p:nvPr>
        </p:nvPicPr>
        <p:blipFill>
          <a:blip r:embed="rId2" cstate="print"/>
          <a:stretch>
            <a:fillRect/>
          </a:stretch>
        </p:blipFill>
        <p:spPr>
          <a:xfrm>
            <a:off x="2857488" y="4125496"/>
            <a:ext cx="3643338" cy="2732504"/>
          </a:xfrm>
        </p:spPr>
      </p:pic>
      <p:pic>
        <p:nvPicPr>
          <p:cNvPr id="5" name="Рисунок 4" descr="IMG_20130509_102050.jpg"/>
          <p:cNvPicPr>
            <a:picLocks noChangeAspect="1"/>
          </p:cNvPicPr>
          <p:nvPr/>
        </p:nvPicPr>
        <p:blipFill>
          <a:blip r:embed="rId3" cstate="print"/>
          <a:stretch>
            <a:fillRect/>
          </a:stretch>
        </p:blipFill>
        <p:spPr>
          <a:xfrm>
            <a:off x="6572264" y="2143116"/>
            <a:ext cx="2411015" cy="3214686"/>
          </a:xfrm>
          <a:prstGeom prst="rect">
            <a:avLst/>
          </a:prstGeom>
        </p:spPr>
      </p:pic>
      <p:pic>
        <p:nvPicPr>
          <p:cNvPr id="6" name="Рисунок 5" descr="IMG_20130509_102121.jpg"/>
          <p:cNvPicPr>
            <a:picLocks noChangeAspect="1"/>
          </p:cNvPicPr>
          <p:nvPr/>
        </p:nvPicPr>
        <p:blipFill>
          <a:blip r:embed="rId4" cstate="print"/>
          <a:stretch>
            <a:fillRect/>
          </a:stretch>
        </p:blipFill>
        <p:spPr>
          <a:xfrm>
            <a:off x="142844" y="2285992"/>
            <a:ext cx="2518172" cy="3357562"/>
          </a:xfrm>
          <a:prstGeom prst="rect">
            <a:avLst/>
          </a:prstGeom>
        </p:spPr>
      </p:pic>
      <p:pic>
        <p:nvPicPr>
          <p:cNvPr id="7" name="Рисунок 6" descr="Изображение 2012 масляна 432.jpg"/>
          <p:cNvPicPr>
            <a:picLocks noChangeAspect="1"/>
          </p:cNvPicPr>
          <p:nvPr/>
        </p:nvPicPr>
        <p:blipFill>
          <a:blip r:embed="rId5" cstate="print"/>
          <a:stretch>
            <a:fillRect/>
          </a:stretch>
        </p:blipFill>
        <p:spPr>
          <a:xfrm>
            <a:off x="2857488" y="1285860"/>
            <a:ext cx="3571868" cy="2678901"/>
          </a:xfrm>
          <a:prstGeom prst="rect">
            <a:avLst/>
          </a:prstGeom>
        </p:spPr>
      </p:pic>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par>
                                <p:cTn id="10" presetID="18" presetClass="entr" presetSubtype="12"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2000"/>
                                        <p:tgtEl>
                                          <p:spTgt spid="7"/>
                                        </p:tgtEl>
                                      </p:cBhvr>
                                    </p:animEffect>
                                  </p:childTnLst>
                                </p:cTn>
                              </p:par>
                            </p:childTnLst>
                          </p:cTn>
                        </p:par>
                        <p:par>
                          <p:cTn id="13" fill="hold">
                            <p:stCondLst>
                              <p:cond delay="2000"/>
                            </p:stCondLst>
                            <p:childTnLst>
                              <p:par>
                                <p:cTn id="14" presetID="2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2000"/>
                                        <p:tgtEl>
                                          <p:spTgt spid="6"/>
                                        </p:tgtEl>
                                      </p:cBhvr>
                                    </p:animEffect>
                                  </p:childTnLst>
                                </p:cTn>
                              </p:par>
                            </p:childTnLst>
                          </p:cTn>
                        </p:par>
                        <p:par>
                          <p:cTn id="17" fill="hold">
                            <p:stCondLst>
                              <p:cond delay="4000"/>
                            </p:stCondLst>
                            <p:childTnLst>
                              <p:par>
                                <p:cTn id="18" presetID="22" presetClass="entr" presetSubtype="4"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2000"/>
                                        <p:tgtEl>
                                          <p:spTgt spid="5"/>
                                        </p:tgtEl>
                                      </p:cBhvr>
                                    </p:animEffect>
                                  </p:childTnLst>
                                </p:cTn>
                              </p:par>
                            </p:childTnLst>
                          </p:cTn>
                        </p:par>
                        <p:par>
                          <p:cTn id="21" fill="hold">
                            <p:stCondLst>
                              <p:cond delay="6000"/>
                            </p:stCondLst>
                            <p:childTnLst>
                              <p:par>
                                <p:cTn id="22" presetID="18" presetClass="entr" presetSubtype="12"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strips(downLeft)">
                                      <p:cBhvr>
                                        <p:cTn id="2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0"/>
            <a:ext cx="8229600" cy="1082660"/>
          </a:xfrm>
          <a:effectLst>
            <a:outerShdw blurRad="50800" dist="38100" dir="5400000" algn="t" rotWithShape="0">
              <a:prstClr val="black">
                <a:alpha val="40000"/>
              </a:prstClr>
            </a:outerShdw>
          </a:effectLst>
        </p:spPr>
        <p:txBody>
          <a:bodyPr/>
          <a:lstStyle/>
          <a:p>
            <a:r>
              <a:rPr lang="uk-UA" dirty="0" smtClean="0">
                <a:latin typeface="Times New Roman" pitchFamily="18" charset="0"/>
                <a:cs typeface="Times New Roman" pitchFamily="18" charset="0"/>
              </a:rPr>
              <a:t>Село </a:t>
            </a:r>
            <a:r>
              <a:rPr lang="uk-UA" dirty="0" err="1" smtClean="0">
                <a:latin typeface="Times New Roman" pitchFamily="18" charset="0"/>
                <a:cs typeface="Times New Roman" pitchFamily="18" charset="0"/>
              </a:rPr>
              <a:t>Шибиринівка</a:t>
            </a:r>
            <a:endParaRPr lang="ru-RU" dirty="0">
              <a:latin typeface="Times New Roman" pitchFamily="18" charset="0"/>
              <a:cs typeface="Times New Roman" pitchFamily="18" charset="0"/>
            </a:endParaRPr>
          </a:p>
        </p:txBody>
      </p:sp>
      <p:pic>
        <p:nvPicPr>
          <p:cNvPr id="4" name="Содержимое 3" descr="Безымянный.jpg"/>
          <p:cNvPicPr>
            <a:picLocks noGrp="1" noChangeAspect="1"/>
          </p:cNvPicPr>
          <p:nvPr>
            <p:ph idx="1"/>
          </p:nvPr>
        </p:nvPicPr>
        <p:blipFill>
          <a:blip r:embed="rId2" cstate="print"/>
          <a:stretch>
            <a:fillRect/>
          </a:stretch>
        </p:blipFill>
        <p:spPr>
          <a:xfrm>
            <a:off x="0" y="1000108"/>
            <a:ext cx="3071834" cy="2303876"/>
          </a:xfrm>
        </p:spPr>
      </p:pic>
      <p:pic>
        <p:nvPicPr>
          <p:cNvPr id="5" name="Рисунок 4" descr="1.jpg"/>
          <p:cNvPicPr>
            <a:picLocks noChangeAspect="1"/>
          </p:cNvPicPr>
          <p:nvPr/>
        </p:nvPicPr>
        <p:blipFill>
          <a:blip r:embed="rId3" cstate="print"/>
          <a:stretch>
            <a:fillRect/>
          </a:stretch>
        </p:blipFill>
        <p:spPr>
          <a:xfrm>
            <a:off x="5857884" y="1142984"/>
            <a:ext cx="2952771" cy="2214578"/>
          </a:xfrm>
          <a:prstGeom prst="rect">
            <a:avLst/>
          </a:prstGeom>
        </p:spPr>
      </p:pic>
      <p:pic>
        <p:nvPicPr>
          <p:cNvPr id="26626" name="Picture 2" descr="http://cs9438.vk.me/u35721521/100773323/x_586708e5.jpg"/>
          <p:cNvPicPr>
            <a:picLocks noChangeAspect="1" noChangeArrowheads="1"/>
          </p:cNvPicPr>
          <p:nvPr/>
        </p:nvPicPr>
        <p:blipFill>
          <a:blip r:embed="rId4"/>
          <a:srcRect/>
          <a:stretch>
            <a:fillRect/>
          </a:stretch>
        </p:blipFill>
        <p:spPr bwMode="auto">
          <a:xfrm>
            <a:off x="5500694" y="4257686"/>
            <a:ext cx="3467084" cy="2600314"/>
          </a:xfrm>
          <a:prstGeom prst="rect">
            <a:avLst/>
          </a:prstGeom>
          <a:noFill/>
        </p:spPr>
      </p:pic>
      <p:pic>
        <p:nvPicPr>
          <p:cNvPr id="26628" name="Picture 4" descr="http://cs9438.vk.me/u35721521/100773323/x_db56f2e0.jpg"/>
          <p:cNvPicPr>
            <a:picLocks noChangeAspect="1" noChangeArrowheads="1"/>
          </p:cNvPicPr>
          <p:nvPr/>
        </p:nvPicPr>
        <p:blipFill>
          <a:blip r:embed="rId5"/>
          <a:srcRect/>
          <a:stretch>
            <a:fillRect/>
          </a:stretch>
        </p:blipFill>
        <p:spPr bwMode="auto">
          <a:xfrm>
            <a:off x="0" y="4500545"/>
            <a:ext cx="3143272" cy="2357455"/>
          </a:xfrm>
          <a:prstGeom prst="rect">
            <a:avLst/>
          </a:prstGeom>
          <a:noFill/>
        </p:spPr>
      </p:pic>
      <p:pic>
        <p:nvPicPr>
          <p:cNvPr id="26632" name="Picture 8" descr="http://cs5759.vk.me/u10282291/152236357/x_ad7fa020.jpg"/>
          <p:cNvPicPr>
            <a:picLocks noChangeAspect="1" noChangeArrowheads="1"/>
          </p:cNvPicPr>
          <p:nvPr/>
        </p:nvPicPr>
        <p:blipFill>
          <a:blip r:embed="rId6"/>
          <a:srcRect/>
          <a:stretch>
            <a:fillRect/>
          </a:stretch>
        </p:blipFill>
        <p:spPr bwMode="auto">
          <a:xfrm>
            <a:off x="2428860" y="2500306"/>
            <a:ext cx="3571900" cy="2678926"/>
          </a:xfrm>
          <a:prstGeom prst="rect">
            <a:avLst/>
          </a:prstGeom>
          <a:noFill/>
        </p:spPr>
      </p:pic>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par>
                          <p:cTn id="10" fill="hold">
                            <p:stCondLst>
                              <p:cond delay="1000"/>
                            </p:stCondLst>
                            <p:childTnLst>
                              <p:par>
                                <p:cTn id="11" presetID="18" presetClass="entr" presetSubtype="12"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strips(downLeft)">
                                      <p:cBhvr>
                                        <p:cTn id="13" dur="2000"/>
                                        <p:tgtEl>
                                          <p:spTgt spid="4"/>
                                        </p:tgtEl>
                                      </p:cBhvr>
                                    </p:animEffect>
                                  </p:childTnLst>
                                </p:cTn>
                              </p:par>
                            </p:childTnLst>
                          </p:cTn>
                        </p:par>
                        <p:par>
                          <p:cTn id="14" fill="hold">
                            <p:stCondLst>
                              <p:cond delay="3000"/>
                            </p:stCondLst>
                            <p:childTnLst>
                              <p:par>
                                <p:cTn id="15" presetID="18" presetClass="entr" presetSubtype="6"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Right)">
                                      <p:cBhvr>
                                        <p:cTn id="17" dur="2000"/>
                                        <p:tgtEl>
                                          <p:spTgt spid="5"/>
                                        </p:tgtEl>
                                      </p:cBhvr>
                                    </p:animEffect>
                                  </p:childTnLst>
                                </p:cTn>
                              </p:par>
                            </p:childTnLst>
                          </p:cTn>
                        </p:par>
                        <p:par>
                          <p:cTn id="18" fill="hold">
                            <p:stCondLst>
                              <p:cond delay="5000"/>
                            </p:stCondLst>
                            <p:childTnLst>
                              <p:par>
                                <p:cTn id="19" presetID="18" presetClass="entr" presetSubtype="6" fill="hold" nodeType="afterEffect">
                                  <p:stCondLst>
                                    <p:cond delay="0"/>
                                  </p:stCondLst>
                                  <p:childTnLst>
                                    <p:set>
                                      <p:cBhvr>
                                        <p:cTn id="20" dur="1" fill="hold">
                                          <p:stCondLst>
                                            <p:cond delay="0"/>
                                          </p:stCondLst>
                                        </p:cTn>
                                        <p:tgtEl>
                                          <p:spTgt spid="26626"/>
                                        </p:tgtEl>
                                        <p:attrNameLst>
                                          <p:attrName>style.visibility</p:attrName>
                                        </p:attrNameLst>
                                      </p:cBhvr>
                                      <p:to>
                                        <p:strVal val="visible"/>
                                      </p:to>
                                    </p:set>
                                    <p:animEffect transition="in" filter="strips(downRight)">
                                      <p:cBhvr>
                                        <p:cTn id="21" dur="2000"/>
                                        <p:tgtEl>
                                          <p:spTgt spid="26626"/>
                                        </p:tgtEl>
                                      </p:cBhvr>
                                    </p:animEffect>
                                  </p:childTnLst>
                                </p:cTn>
                              </p:par>
                            </p:childTnLst>
                          </p:cTn>
                        </p:par>
                        <p:par>
                          <p:cTn id="22" fill="hold">
                            <p:stCondLst>
                              <p:cond delay="7000"/>
                            </p:stCondLst>
                            <p:childTnLst>
                              <p:par>
                                <p:cTn id="23" presetID="18" presetClass="entr" presetSubtype="12" fill="hold" nodeType="afterEffect">
                                  <p:stCondLst>
                                    <p:cond delay="0"/>
                                  </p:stCondLst>
                                  <p:childTnLst>
                                    <p:set>
                                      <p:cBhvr>
                                        <p:cTn id="24" dur="1" fill="hold">
                                          <p:stCondLst>
                                            <p:cond delay="0"/>
                                          </p:stCondLst>
                                        </p:cTn>
                                        <p:tgtEl>
                                          <p:spTgt spid="26628"/>
                                        </p:tgtEl>
                                        <p:attrNameLst>
                                          <p:attrName>style.visibility</p:attrName>
                                        </p:attrNameLst>
                                      </p:cBhvr>
                                      <p:to>
                                        <p:strVal val="visible"/>
                                      </p:to>
                                    </p:set>
                                    <p:animEffect transition="in" filter="strips(downLeft)">
                                      <p:cBhvr>
                                        <p:cTn id="25" dur="2000"/>
                                        <p:tgtEl>
                                          <p:spTgt spid="26628"/>
                                        </p:tgtEl>
                                      </p:cBhvr>
                                    </p:animEffect>
                                  </p:childTnLst>
                                </p:cTn>
                              </p:par>
                            </p:childTnLst>
                          </p:cTn>
                        </p:par>
                        <p:par>
                          <p:cTn id="26" fill="hold">
                            <p:stCondLst>
                              <p:cond delay="9000"/>
                            </p:stCondLst>
                            <p:childTnLst>
                              <p:par>
                                <p:cTn id="27" presetID="5" presetClass="entr" presetSubtype="5" fill="hold" nodeType="afterEffect">
                                  <p:stCondLst>
                                    <p:cond delay="0"/>
                                  </p:stCondLst>
                                  <p:childTnLst>
                                    <p:set>
                                      <p:cBhvr>
                                        <p:cTn id="28" dur="1" fill="hold">
                                          <p:stCondLst>
                                            <p:cond delay="0"/>
                                          </p:stCondLst>
                                        </p:cTn>
                                        <p:tgtEl>
                                          <p:spTgt spid="26632"/>
                                        </p:tgtEl>
                                        <p:attrNameLst>
                                          <p:attrName>style.visibility</p:attrName>
                                        </p:attrNameLst>
                                      </p:cBhvr>
                                      <p:to>
                                        <p:strVal val="visible"/>
                                      </p:to>
                                    </p:set>
                                    <p:animEffect transition="in" filter="checkerboard(down)">
                                      <p:cBhvr>
                                        <p:cTn id="29" dur="2000"/>
                                        <p:tgtEl>
                                          <p:spTgt spid="26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373</TotalTime>
  <Words>857</Words>
  <Application>Microsoft Office PowerPoint</Application>
  <PresentationFormat>Экран (4:3)</PresentationFormat>
  <Paragraphs>130</Paragraphs>
  <Slides>30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30</vt:i4>
      </vt:variant>
    </vt:vector>
  </HeadingPairs>
  <TitlesOfParts>
    <vt:vector size="31" baseType="lpstr">
      <vt:lpstr>Тема Office</vt:lpstr>
      <vt:lpstr>Слайд 1</vt:lpstr>
      <vt:lpstr>Слайд 2</vt:lpstr>
      <vt:lpstr>ЗВІТ  Шибиринівського сільського голови Могилата Ю.М.  про виконання повноважень сільської ради згідно Закону України «Про місцеве самоврядування у Україні» в 2013 та завдання на 2014 рік   </vt:lpstr>
      <vt:lpstr>За 2013 рік надійшло 231 звернення, з них:</vt:lpstr>
      <vt:lpstr>Видано:</vt:lpstr>
      <vt:lpstr>Територія   Шибиринівської  сільської ради  становить 4377,4га. в тому числі : </vt:lpstr>
      <vt:lpstr>Слайд 7</vt:lpstr>
      <vt:lpstr>Село Москалі</vt:lpstr>
      <vt:lpstr>Село Шибиринівка</vt:lpstr>
      <vt:lpstr>Село Антоновичі</vt:lpstr>
      <vt:lpstr>Спеціальний  фонд   план  – 75945, виконано –82649 або   108,83%</vt:lpstr>
      <vt:lpstr>           Разом з тим по спеціальному фонду із запланованих 11000 грн. за реєстрацію транспортних засобів надійшло лише 407 грн.       Надійшло субвенцій на утримання доріг 17002грн.       Всього доходів  при плані 583393 гр.,надійшло 541424 грн. або 92,81 %         З одержаних доходів  186952 грн. вилучено до районного бюджету.      Одержано субвенцій з районного бюджету 17002 грн на утримання доріг .       Для наповнення бюджету проведена робота по здачі під сінокоси вільних земельних ділянок , здачу в оренду комунального майна (водонапірної свердловини з баштою . приміщення молоко приймального пункту ) що дало можливість одержати додаткових надходжень на суму  14572 грн .      Також залучено –240 90 грн  спонсорської допомоги.    Були заключні договори на співпрацю із заготівельними організаціями:   ВАТ «Чернігівський молокозавод» та ВАТ «Бобровицький молокозавод».                                       В 2013 році кошти  сумі-2663 грн., що надійшли до бюджету сільської ради за надання молокоприймальних пунктів для приймання молока пішли на оплату за енергоносії та благоустрій села.  </vt:lpstr>
      <vt:lpstr>На 2014 рік заплановано доходів  494830 грн </vt:lpstr>
      <vt:lpstr>Проблемні питання Шибиринівської сільської ради</vt:lpstr>
      <vt:lpstr>Слайд 15</vt:lpstr>
      <vt:lpstr>Програма “Питна вода”</vt:lpstr>
      <vt:lpstr>     Регулярно ходять  автобуси  Чернігів – Шибиринівка ,  Чернігів – Антоновичі через Москалі.          Силами райавтодору проведено ремонт доріг  с. Шибиринівка  по вулиці Комсомольська та   вулиці Щорса </vt:lpstr>
      <vt:lpstr>   Періодично проводиться обстеження населення сільської ради лікарями     М.- Коцюбинської лікарні.     Для потреб районної лікарні було організовано збір овочів :  картоплі - 1,23 т,  капусти –237 кг ,  буряка - 150 кг,  моркви  - 217 кг,  цибулі - 50 кг,  гарбузів 40 кг,  квасолі –3 кг. </vt:lpstr>
      <vt:lpstr>Наша школа</vt:lpstr>
      <vt:lpstr>  Велика увага приділялась багатодітним сім`ям – їх у нас 12 в яких виховується 37 дітей ,  сім`ям , які опинились в складних  життєвих обставинах : Богуш Олександр,  Буренок Альона,  Литвин Людмила,  Ланьо Євгенія .  </vt:lpstr>
      <vt:lpstr>Заклади торгівлі</vt:lpstr>
      <vt:lpstr>Сільські клуби та їх завідувачі</vt:lpstr>
      <vt:lpstr>Активні учасники культурних заходів</vt:lpstr>
      <vt:lpstr>Слайд 24</vt:lpstr>
      <vt:lpstr>День села Масляна</vt:lpstr>
      <vt:lpstr>Місцеві ФАПи та їх завідуючі:</vt:lpstr>
      <vt:lpstr>Слайд 27</vt:lpstr>
      <vt:lpstr>Слайд 28</vt:lpstr>
      <vt:lpstr>Слайд 29</vt:lpstr>
      <vt:lpstr>Слайд 30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1</dc:creator>
  <cp:lastModifiedBy>1</cp:lastModifiedBy>
  <cp:revision>66</cp:revision>
  <dcterms:created xsi:type="dcterms:W3CDTF">2014-02-01T11:52:42Z</dcterms:created>
  <dcterms:modified xsi:type="dcterms:W3CDTF">2014-02-02T13:55:07Z</dcterms:modified>
</cp:coreProperties>
</file>